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73"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747775"/>
          </p15:clr>
        </p15:guide>
        <p15:guide id="2" pos="145">
          <p15:clr>
            <a:srgbClr val="747775"/>
          </p15:clr>
        </p15:guide>
        <p15:guide id="3" pos="288">
          <p15:clr>
            <a:srgbClr val="747775"/>
          </p15:clr>
        </p15:guide>
        <p15:guide id="4" pos="431">
          <p15:clr>
            <a:srgbClr val="747775"/>
          </p15:clr>
        </p15:guide>
        <p15:guide id="5" pos="1080">
          <p15:clr>
            <a:srgbClr val="747775"/>
          </p15:clr>
        </p15:guide>
        <p15:guide id="6" pos="1224">
          <p15:clr>
            <a:srgbClr val="747775"/>
          </p15:clr>
        </p15:guide>
        <p15:guide id="7" pos="1152">
          <p15:clr>
            <a:srgbClr val="747775"/>
          </p15:clr>
        </p15:guide>
        <p15:guide id="8" pos="864">
          <p15:clr>
            <a:srgbClr val="747775"/>
          </p15:clr>
        </p15:guide>
        <p15:guide id="9" pos="7128">
          <p15:clr>
            <a:srgbClr val="747775"/>
          </p15:clr>
        </p15:guide>
        <p15:guide id="10" pos="7056">
          <p15:clr>
            <a:srgbClr val="747775"/>
          </p15:clr>
        </p15:guide>
        <p15:guide id="11" pos="7535">
          <p15:clr>
            <a:srgbClr val="747775"/>
          </p15:clr>
        </p15:guide>
        <p15:guide id="12" orient="horz" pos="2304">
          <p15:clr>
            <a:srgbClr val="747775"/>
          </p15:clr>
        </p15:guide>
        <p15:guide id="13" orient="horz" pos="2016">
          <p15:clr>
            <a:srgbClr val="747775"/>
          </p15:clr>
        </p15:guide>
        <p15:guide id="14" orient="horz" pos="3960">
          <p15:clr>
            <a:srgbClr val="747775"/>
          </p15:clr>
        </p15:guide>
        <p15:guide id="15" pos="2664">
          <p15:clr>
            <a:srgbClr val="747775"/>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ysZjXdqFFSPuviExeRr8AMNbpb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Sgromo" initials="" lastIdx="1" clrIdx="0"/>
  <p:cmAuthor id="1" name="Esther Boyd"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8299"/>
  </p:normalViewPr>
  <p:slideViewPr>
    <p:cSldViewPr snapToGrid="0">
      <p:cViewPr varScale="1">
        <p:scale>
          <a:sx n="85" d="100"/>
          <a:sy n="85" d="100"/>
        </p:scale>
        <p:origin x="2136" y="176"/>
      </p:cViewPr>
      <p:guideLst>
        <p:guide orient="horz" pos="120"/>
        <p:guide pos="145"/>
        <p:guide pos="288"/>
        <p:guide pos="431"/>
        <p:guide pos="1080"/>
        <p:guide pos="1224"/>
        <p:guide pos="1152"/>
        <p:guide pos="864"/>
        <p:guide pos="7128"/>
        <p:guide pos="7056"/>
        <p:guide pos="7535"/>
        <p:guide orient="horz" pos="2304"/>
        <p:guide orient="horz" pos="2016"/>
        <p:guide orient="horz" pos="3960"/>
        <p:guide pos="2664"/>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customschemas.google.com/relationships/presentationmetadata" Target="metadata"/><Relationship Id="rId36"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30" Type="http://schemas.openxmlformats.org/officeDocument/2006/relationships/presProps" Target="presProps.xml"/><Relationship Id="rId35"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93691" y="458788"/>
            <a:ext cx="4070617" cy="228972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This lesson will focus on offshore wind power and its role in Massachusetts’s clean energy goals.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We’ll explore the technology, environmental benefits, and a few of the careers related to offshore wind power.</a:t>
            </a:r>
            <a:endParaRPr dirty="0">
              <a:latin typeface="Calibri" panose="020F0502020204030204" pitchFamily="34" charset="0"/>
              <a:cs typeface="Calibri" panose="020F0502020204030204" pitchFamily="34" charset="0"/>
            </a:endParaRPr>
          </a:p>
        </p:txBody>
      </p:sp>
      <p:sp>
        <p:nvSpPr>
          <p:cNvPr id="325" name="Google Shape;3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6: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6: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There are many benefits for communities, including economic and security gains.</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Job creation: The wind energy industry creates jobs in manufacturing, installation, maintenance, and support services, benefiting both local and national economies.</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Wind energy helps stabilize energy prices by reducing reliance on fossil fuels, which are subject to market volatility and the actions or priorities of other nations.</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Wind energy projects attract investments in infrastructure, technology, and local economies, resulting in growth and development. Locally, this can lead to more benefits, such as land lease payments, tax revenue, or further community investments.</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Wind energy systems can be built decentralized, spreading out over a larger area. This makes the grid more resilient against disruptions and helps reduce the risk of large-scale power outages.</a:t>
            </a:r>
            <a:endParaRPr dirty="0">
              <a:latin typeface="Calibri" panose="020F0502020204030204" pitchFamily="34" charset="0"/>
              <a:cs typeface="Calibri" panose="020F0502020204030204" pitchFamily="34" charset="0"/>
            </a:endParaRPr>
          </a:p>
          <a:p>
            <a:pPr marL="914400" lvl="1" indent="-13970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Ask students about other benefits of offshore wind power beyond what has already been shared here.</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Technological advancements</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Energy security</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Energy storage</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Community education, broader community support from </a:t>
            </a:r>
            <a:r>
              <a:rPr lang="en-US" dirty="0">
                <a:latin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“not in my backyard” (NIMBY)</a:t>
            </a:r>
            <a:r>
              <a:rPr lang="en-US" dirty="0">
                <a:latin typeface="Calibri" panose="020F0502020204030204" pitchFamily="34" charset="0"/>
                <a:cs typeface="Calibri" panose="020F0502020204030204" pitchFamily="34" charset="0"/>
              </a:rPr>
              <a:t> folks</a:t>
            </a:r>
            <a:endParaRPr dirty="0">
              <a:latin typeface="Calibri" panose="020F0502020204030204" pitchFamily="34" charset="0"/>
              <a:cs typeface="Calibri" panose="020F0502020204030204" pitchFamily="34" charset="0"/>
            </a:endParaRPr>
          </a:p>
        </p:txBody>
      </p:sp>
      <p:sp>
        <p:nvSpPr>
          <p:cNvPr id="422" name="Google Shape;42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7: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27: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SzPts val="1400"/>
              <a:buFont typeface="Arial"/>
              <a:buNone/>
            </a:pPr>
            <a:r>
              <a:rPr lang="en-US" b="1" dirty="0">
                <a:latin typeface="Calibri" panose="020F0502020204030204" pitchFamily="34" charset="0"/>
                <a:cs typeface="Calibri" panose="020F0502020204030204" pitchFamily="34" charset="0"/>
              </a:rPr>
              <a:t>This video is included for additional content, and can be skipped if needed for time.</a:t>
            </a:r>
          </a:p>
          <a:p>
            <a:pPr marL="228600" lvl="0" indent="0" algn="l" rtl="0">
              <a:lnSpc>
                <a:spcPct val="100000"/>
              </a:lnSpc>
              <a:spcBef>
                <a:spcPts val="0"/>
              </a:spcBef>
              <a:spcAft>
                <a:spcPts val="0"/>
              </a:spcAft>
              <a:buSzPts val="1400"/>
              <a:buFont typeface="Arial"/>
              <a:buNone/>
            </a:pPr>
            <a:endParaRPr lang="en-US" b="1"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 Wind Testing Technology Center (WTTC) in Boston is a world-class facility where engineers test and improve wind turbine blade technology, especially for offshore wind farms.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Turbine blades capture wind energy through aerodynamics. Their curved design causes air to move faster over one side than the other. This creates lift—similar to an airplane wing.</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This lift spins the blades, converting kinetic energy (the power of movement) into mechanical energy. A generator connected to the blades turns mechanical energy into electricity.</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At the WTTC, engineers work to build larger, stronger, and more efficient blades.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Larger blades can capture wind and create electricity, even in low-wind conditions.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They also test new materials. Carbon fiber is lightweight and robust, potentially offering superior durability in offshore conditions compared to older materials.</a:t>
            </a:r>
            <a:endParaRPr dirty="0">
              <a:latin typeface="Calibri" panose="020F0502020204030204" pitchFamily="34" charset="0"/>
              <a:cs typeface="Calibri" panose="020F0502020204030204" pitchFamily="34" charset="0"/>
            </a:endParaRPr>
          </a:p>
        </p:txBody>
      </p:sp>
      <p:sp>
        <p:nvSpPr>
          <p:cNvPr id="434" name="Google Shape;43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8: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8: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SzPts val="1400"/>
              <a:buNone/>
            </a:pPr>
            <a:r>
              <a:rPr lang="en-US" sz="1100" dirty="0">
                <a:latin typeface="Calibri" panose="020F0502020204030204" pitchFamily="34" charset="0"/>
                <a:cs typeface="Calibri" panose="020F0502020204030204" pitchFamily="34" charset="0"/>
              </a:rPr>
              <a:t>Video coming by Spring 2025.</a:t>
            </a:r>
          </a:p>
          <a:p>
            <a:pPr marL="228600" marR="0" lvl="0" indent="0" algn="l" rtl="0">
              <a:lnSpc>
                <a:spcPct val="100000"/>
              </a:lnSpc>
              <a:spcBef>
                <a:spcPts val="0"/>
              </a:spcBef>
              <a:spcAft>
                <a:spcPts val="0"/>
              </a:spcAft>
              <a:buSzPts val="1400"/>
              <a:buNone/>
            </a:pPr>
            <a:endParaRPr lang="en-US" sz="1100" dirty="0">
              <a:latin typeface="Calibri" panose="020F0502020204030204" pitchFamily="34" charset="0"/>
              <a:cs typeface="Calibri" panose="020F0502020204030204" pitchFamily="34" charset="0"/>
            </a:endParaRPr>
          </a:p>
          <a:p>
            <a:pPr marL="228600" marR="0" lvl="0" indent="0" algn="l" rtl="0">
              <a:lnSpc>
                <a:spcPct val="100000"/>
              </a:lnSpc>
              <a:spcBef>
                <a:spcPts val="0"/>
              </a:spcBef>
              <a:spcAft>
                <a:spcPts val="0"/>
              </a:spcAft>
              <a:buSzPts val="1400"/>
              <a:buNone/>
            </a:pPr>
            <a:r>
              <a:rPr lang="en-US" sz="1100" dirty="0">
                <a:latin typeface="Calibri" panose="020F0502020204030204" pitchFamily="34" charset="0"/>
                <a:cs typeface="Calibri" panose="020F0502020204030204" pitchFamily="34" charset="0"/>
              </a:rPr>
              <a:t>The video will feature https://</a:t>
            </a:r>
            <a:r>
              <a:rPr lang="en-US" sz="1100" dirty="0" err="1">
                <a:latin typeface="Calibri" panose="020F0502020204030204" pitchFamily="34" charset="0"/>
                <a:cs typeface="Calibri" panose="020F0502020204030204" pitchFamily="34" charset="0"/>
              </a:rPr>
              <a:t>www.nbfossmarineterminal.com</a:t>
            </a:r>
            <a:r>
              <a:rPr lang="en-US" sz="1100"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p:txBody>
      </p:sp>
      <p:sp>
        <p:nvSpPr>
          <p:cNvPr id="444" name="Google Shape;44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319d3555574_0_122: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319d3555574_0_122: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400"/>
              <a:buFont typeface="Arial" panose="020B0604020202020204" pitchFamily="34" charset="0"/>
              <a:buChar char="•"/>
            </a:pPr>
            <a:r>
              <a:rPr lang="en-US" dirty="0">
                <a:latin typeface="Calibri" panose="020F0502020204030204" pitchFamily="34" charset="0"/>
                <a:cs typeface="Calibri" panose="020F0502020204030204" pitchFamily="34" charset="0"/>
              </a:rPr>
              <a:t>We have one of the world’s leading offshore wind farms right in our backyard. </a:t>
            </a:r>
          </a:p>
          <a:p>
            <a:pPr marL="171450" lvl="0" indent="-171450" algn="l" rtl="0">
              <a:spcBef>
                <a:spcPts val="0"/>
              </a:spcBef>
              <a:spcAft>
                <a:spcPts val="0"/>
              </a:spcAft>
              <a:buClr>
                <a:schemeClr val="dk1"/>
              </a:buClr>
              <a:buSzPts val="1400"/>
              <a:buFont typeface="Arial" panose="020B0604020202020204" pitchFamily="34" charset="0"/>
              <a:buChar char="•"/>
            </a:pPr>
            <a:r>
              <a:rPr lang="en-US" dirty="0">
                <a:latin typeface="Calibri" panose="020F0502020204030204" pitchFamily="34" charset="0"/>
                <a:cs typeface="Calibri" panose="020F0502020204030204" pitchFamily="34" charset="0"/>
              </a:rPr>
              <a:t>What impact do you think the wind terminal will have on nearby residents?</a:t>
            </a:r>
            <a:endParaRPr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400"/>
              <a:buFont typeface="Arial" panose="020B0604020202020204" pitchFamily="34" charset="0"/>
              <a:buChar char="•"/>
            </a:pPr>
            <a:endParaRPr dirty="0">
              <a:latin typeface="Calibri" panose="020F0502020204030204" pitchFamily="34" charset="0"/>
              <a:cs typeface="Calibri" panose="020F0502020204030204" pitchFamily="34" charset="0"/>
            </a:endParaRPr>
          </a:p>
        </p:txBody>
      </p:sp>
      <p:sp>
        <p:nvSpPr>
          <p:cNvPr id="455" name="Google Shape;455;g319d3555574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9: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29: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457200" lvl="0" indent="-215900" algn="l" rtl="0">
              <a:lnSpc>
                <a:spcPct val="100000"/>
              </a:lnSpc>
              <a:spcBef>
                <a:spcPts val="0"/>
              </a:spcBef>
              <a:spcAft>
                <a:spcPts val="0"/>
              </a:spcAft>
              <a:buSzPts val="1200"/>
              <a:buChar char="•"/>
            </a:pPr>
            <a:r>
              <a:rPr lang="en-US" dirty="0">
                <a:solidFill>
                  <a:srgbClr val="0E0E0E"/>
                </a:solidFill>
                <a:latin typeface="Calibri" panose="020F0502020204030204" pitchFamily="34" charset="0"/>
                <a:cs typeface="Calibri" panose="020F0502020204030204" pitchFamily="34" charset="0"/>
              </a:rPr>
              <a:t>Massachusetts is a coastal state, and we have a lot of </a:t>
            </a:r>
            <a:r>
              <a:rPr lang="en-US" dirty="0">
                <a:solidFill>
                  <a:srgbClr val="0E0E0E"/>
                </a:solidFill>
                <a:latin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coastline</a:t>
            </a:r>
            <a:r>
              <a:rPr lang="en-US" dirty="0">
                <a:solidFill>
                  <a:srgbClr val="0E0E0E"/>
                </a:solidFill>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457200" lvl="0" indent="-215900" algn="l" rtl="0">
              <a:lnSpc>
                <a:spcPct val="100000"/>
              </a:lnSpc>
              <a:spcBef>
                <a:spcPts val="0"/>
              </a:spcBef>
              <a:spcAft>
                <a:spcPts val="0"/>
              </a:spcAft>
              <a:buSzPts val="1200"/>
              <a:buChar char="•"/>
            </a:pPr>
            <a:r>
              <a:rPr lang="en-US" dirty="0">
                <a:solidFill>
                  <a:srgbClr val="0E0E0E"/>
                </a:solidFill>
                <a:latin typeface="Calibri" panose="020F0502020204030204" pitchFamily="34" charset="0"/>
                <a:cs typeface="Calibri" panose="020F0502020204030204" pitchFamily="34" charset="0"/>
              </a:rPr>
              <a:t>However, not all ports along the coast work well for the offshore wind industry.</a:t>
            </a:r>
            <a:endParaRPr dirty="0">
              <a:latin typeface="Calibri" panose="020F0502020204030204" pitchFamily="34" charset="0"/>
              <a:cs typeface="Calibri" panose="020F0502020204030204" pitchFamily="34" charset="0"/>
            </a:endParaRPr>
          </a:p>
          <a:p>
            <a:pPr marL="457200" lvl="0" indent="-215900" algn="l" rtl="0">
              <a:lnSpc>
                <a:spcPct val="100000"/>
              </a:lnSpc>
              <a:spcBef>
                <a:spcPts val="0"/>
              </a:spcBef>
              <a:spcAft>
                <a:spcPts val="0"/>
              </a:spcAft>
              <a:buSzPts val="1200"/>
              <a:buChar char="•"/>
            </a:pPr>
            <a:r>
              <a:rPr lang="en-US" dirty="0">
                <a:solidFill>
                  <a:srgbClr val="0E0E0E"/>
                </a:solidFill>
                <a:latin typeface="Calibri" panose="020F0502020204030204" pitchFamily="34" charset="0"/>
                <a:cs typeface="Calibri" panose="020F0502020204030204" pitchFamily="34" charset="0"/>
              </a:rPr>
              <a:t>Both New Bedford and Salem have recently undergone upgrades that allow them to support offshore wind projects nearby, so they have both been selected to participate in the Vineyard Wind 1 Project.</a:t>
            </a:r>
            <a:endParaRPr dirty="0">
              <a:latin typeface="Calibri" panose="020F0502020204030204" pitchFamily="34" charset="0"/>
              <a:cs typeface="Calibri" panose="020F0502020204030204" pitchFamily="34" charset="0"/>
            </a:endParaRPr>
          </a:p>
          <a:p>
            <a:pPr marL="457200" lvl="0" indent="-215900" algn="l" rtl="0">
              <a:lnSpc>
                <a:spcPct val="100000"/>
              </a:lnSpc>
              <a:spcBef>
                <a:spcPts val="0"/>
              </a:spcBef>
              <a:spcAft>
                <a:spcPts val="0"/>
              </a:spcAft>
              <a:buSzPts val="1200"/>
              <a:buChar char="•"/>
            </a:pPr>
            <a:r>
              <a:rPr lang="en-US" dirty="0">
                <a:solidFill>
                  <a:srgbClr val="0E0E0E"/>
                </a:solidFill>
                <a:latin typeface="Calibri" panose="020F0502020204030204" pitchFamily="34" charset="0"/>
                <a:cs typeface="Calibri" panose="020F0502020204030204" pitchFamily="34" charset="0"/>
              </a:rPr>
              <a:t>They both have features that allow wind farm components to be manufactured and transported through their wharves. </a:t>
            </a:r>
            <a:endParaRPr dirty="0">
              <a:latin typeface="Calibri" panose="020F0502020204030204" pitchFamily="34" charset="0"/>
              <a:cs typeface="Calibri" panose="020F0502020204030204" pitchFamily="34" charset="0"/>
            </a:endParaRPr>
          </a:p>
          <a:p>
            <a:pPr marL="457200" lvl="0" indent="-215900" algn="l" rtl="0">
              <a:lnSpc>
                <a:spcPct val="100000"/>
              </a:lnSpc>
              <a:spcBef>
                <a:spcPts val="0"/>
              </a:spcBef>
              <a:spcAft>
                <a:spcPts val="0"/>
              </a:spcAft>
              <a:buSzPts val="1200"/>
              <a:buChar char="•"/>
            </a:pPr>
            <a:r>
              <a:rPr lang="en-US" dirty="0">
                <a:solidFill>
                  <a:srgbClr val="0E0E0E"/>
                </a:solidFill>
                <a:latin typeface="Calibri" panose="020F0502020204030204" pitchFamily="34" charset="0"/>
                <a:cs typeface="Calibri" panose="020F0502020204030204" pitchFamily="34" charset="0"/>
              </a:rPr>
              <a:t>Ask students why these features are essential when selecting a site for offshore wind farms.</a:t>
            </a:r>
            <a:endParaRPr dirty="0">
              <a:latin typeface="Calibri" panose="020F0502020204030204" pitchFamily="34" charset="0"/>
              <a:cs typeface="Calibri" panose="020F0502020204030204" pitchFamily="34" charset="0"/>
            </a:endParaRPr>
          </a:p>
          <a:p>
            <a:pPr marL="914400" lvl="1" indent="-215900" algn="l" rtl="0">
              <a:lnSpc>
                <a:spcPct val="100000"/>
              </a:lnSpc>
              <a:spcBef>
                <a:spcPts val="0"/>
              </a:spcBef>
              <a:spcAft>
                <a:spcPts val="0"/>
              </a:spcAft>
              <a:buSzPts val="1200"/>
              <a:buChar char="•"/>
            </a:pPr>
            <a:r>
              <a:rPr lang="en-US" dirty="0">
                <a:solidFill>
                  <a:srgbClr val="0E0E0E"/>
                </a:solidFill>
                <a:latin typeface="Calibri" panose="020F0502020204030204" pitchFamily="34" charset="0"/>
                <a:cs typeface="Calibri" panose="020F0502020204030204" pitchFamily="34" charset="0"/>
              </a:rPr>
              <a:t>Heavy-duty wharves can handle heavy equipment and large components, such as tower racks or turbine foundations.</a:t>
            </a:r>
            <a:endParaRPr dirty="0">
              <a:solidFill>
                <a:srgbClr val="0E0E0E"/>
              </a:solidFill>
              <a:latin typeface="Calibri" panose="020F0502020204030204" pitchFamily="34" charset="0"/>
              <a:cs typeface="Calibri" panose="020F0502020204030204" pitchFamily="34" charset="0"/>
            </a:endParaRPr>
          </a:p>
          <a:p>
            <a:pPr marL="914400" lvl="1" indent="-215900" algn="l" rtl="0">
              <a:lnSpc>
                <a:spcPct val="100000"/>
              </a:lnSpc>
              <a:spcBef>
                <a:spcPts val="0"/>
              </a:spcBef>
              <a:spcAft>
                <a:spcPts val="0"/>
              </a:spcAft>
              <a:buSzPts val="1200"/>
              <a:buChar char="•"/>
            </a:pPr>
            <a:r>
              <a:rPr lang="en-US" dirty="0">
                <a:solidFill>
                  <a:srgbClr val="0E0E0E"/>
                </a:solidFill>
                <a:latin typeface="Calibri" panose="020F0502020204030204" pitchFamily="34" charset="0"/>
                <a:cs typeface="Calibri" panose="020F0502020204030204" pitchFamily="34" charset="0"/>
              </a:rPr>
              <a:t>Lay-down areas are essential for storing and assembling large turbine components weighing over 2,800 tons. These spaces must be reinforced to support such weight.</a:t>
            </a:r>
            <a:endParaRPr dirty="0">
              <a:latin typeface="Calibri" panose="020F0502020204030204" pitchFamily="34" charset="0"/>
              <a:cs typeface="Calibri" panose="020F0502020204030204" pitchFamily="34" charset="0"/>
            </a:endParaRPr>
          </a:p>
          <a:p>
            <a:pPr marL="914400" lvl="1" indent="-215900" algn="l" rtl="0">
              <a:lnSpc>
                <a:spcPct val="100000"/>
              </a:lnSpc>
              <a:spcBef>
                <a:spcPts val="0"/>
              </a:spcBef>
              <a:spcAft>
                <a:spcPts val="0"/>
              </a:spcAft>
              <a:buSzPts val="1200"/>
              <a:buChar char="•"/>
            </a:pPr>
            <a:r>
              <a:rPr lang="en-US" dirty="0">
                <a:solidFill>
                  <a:srgbClr val="0E0E0E"/>
                </a:solidFill>
                <a:latin typeface="Calibri" panose="020F0502020204030204" pitchFamily="34" charset="0"/>
                <a:cs typeface="Calibri" panose="020F0502020204030204" pitchFamily="34" charset="0"/>
              </a:rPr>
              <a:t>Dredging allows access for specialized construction or maintenance boats.</a:t>
            </a:r>
            <a:endParaRPr dirty="0">
              <a:latin typeface="Calibri" panose="020F0502020204030204" pitchFamily="34" charset="0"/>
              <a:cs typeface="Calibri" panose="020F0502020204030204" pitchFamily="34" charset="0"/>
            </a:endParaRPr>
          </a:p>
          <a:p>
            <a:pPr marL="457200" lvl="0" indent="-215900" algn="l" rtl="0">
              <a:lnSpc>
                <a:spcPct val="100000"/>
              </a:lnSpc>
              <a:spcBef>
                <a:spcPts val="0"/>
              </a:spcBef>
              <a:spcAft>
                <a:spcPts val="0"/>
              </a:spcAft>
              <a:buSzPts val="1200"/>
              <a:buChar char="•"/>
            </a:pPr>
            <a:r>
              <a:rPr lang="en-US" dirty="0">
                <a:solidFill>
                  <a:srgbClr val="0E0E0E"/>
                </a:solidFill>
                <a:latin typeface="Calibri" panose="020F0502020204030204" pitchFamily="34" charset="0"/>
                <a:cs typeface="Calibri" panose="020F0502020204030204" pitchFamily="34" charset="0"/>
              </a:rPr>
              <a:t>The two ports will not be used in the same way.</a:t>
            </a:r>
            <a:endParaRPr dirty="0">
              <a:latin typeface="Calibri" panose="020F0502020204030204" pitchFamily="34" charset="0"/>
              <a:cs typeface="Calibri" panose="020F0502020204030204" pitchFamily="34" charset="0"/>
            </a:endParaRPr>
          </a:p>
          <a:p>
            <a:pPr marL="457200" marR="0" lvl="0" indent="-215900" algn="l" rtl="0">
              <a:lnSpc>
                <a:spcPct val="100000"/>
              </a:lnSpc>
              <a:spcBef>
                <a:spcPts val="0"/>
              </a:spcBef>
              <a:spcAft>
                <a:spcPts val="0"/>
              </a:spcAft>
              <a:buClr>
                <a:srgbClr val="000000"/>
              </a:buClr>
              <a:buSzPts val="1200"/>
              <a:buChar char="•"/>
            </a:pPr>
            <a:r>
              <a:rPr lang="en-US" i="0" u="none" strike="noStrike" dirty="0">
                <a:solidFill>
                  <a:srgbClr val="000000"/>
                </a:solidFill>
                <a:latin typeface="Calibri" panose="020F0502020204030204" pitchFamily="34" charset="0"/>
                <a:cs typeface="Calibri" panose="020F0502020204030204" pitchFamily="34" charset="0"/>
              </a:rPr>
              <a:t>The New Bedford Marine Commerce Terminal will support the construction, assembly, and deployment of offshore wind projects and handle bulk, break-bulk, container shipping, and large specialty marine cargo. </a:t>
            </a:r>
            <a:endParaRPr dirty="0">
              <a:latin typeface="Calibri" panose="020F0502020204030204" pitchFamily="34" charset="0"/>
              <a:cs typeface="Calibri" panose="020F0502020204030204" pitchFamily="34" charset="0"/>
            </a:endParaRPr>
          </a:p>
          <a:p>
            <a:pPr marL="457200" marR="0" lvl="0" indent="-215900" algn="l" rtl="0">
              <a:lnSpc>
                <a:spcPct val="100000"/>
              </a:lnSpc>
              <a:spcBef>
                <a:spcPts val="0"/>
              </a:spcBef>
              <a:spcAft>
                <a:spcPts val="0"/>
              </a:spcAft>
              <a:buClr>
                <a:srgbClr val="000000"/>
              </a:buClr>
              <a:buSzPts val="1200"/>
              <a:buChar char="•"/>
            </a:pPr>
            <a:r>
              <a:rPr lang="en-US" i="0" u="none" strike="noStrike" dirty="0">
                <a:solidFill>
                  <a:srgbClr val="000000"/>
                </a:solidFill>
                <a:latin typeface="Calibri" panose="020F0502020204030204" pitchFamily="34" charset="0"/>
                <a:cs typeface="Calibri" panose="020F0502020204030204" pitchFamily="34" charset="0"/>
              </a:rPr>
              <a:t>The Salem </a:t>
            </a:r>
            <a:r>
              <a:rPr lang="en-US" dirty="0">
                <a:solidFill>
                  <a:srgbClr val="000000"/>
                </a:solidFill>
                <a:latin typeface="Calibri" panose="020F0502020204030204" pitchFamily="34" charset="0"/>
                <a:cs typeface="Calibri" panose="020F0502020204030204" pitchFamily="34" charset="0"/>
              </a:rPr>
              <a:t>M</a:t>
            </a:r>
            <a:r>
              <a:rPr lang="en-US" i="0" u="none" strike="noStrike" dirty="0">
                <a:solidFill>
                  <a:srgbClr val="000000"/>
                </a:solidFill>
                <a:latin typeface="Calibri" panose="020F0502020204030204" pitchFamily="34" charset="0"/>
                <a:cs typeface="Calibri" panose="020F0502020204030204" pitchFamily="34" charset="0"/>
              </a:rPr>
              <a:t>arine </a:t>
            </a:r>
            <a:r>
              <a:rPr lang="en-US" dirty="0">
                <a:solidFill>
                  <a:srgbClr val="000000"/>
                </a:solidFill>
                <a:latin typeface="Calibri" panose="020F0502020204030204" pitchFamily="34" charset="0"/>
                <a:cs typeface="Calibri" panose="020F0502020204030204" pitchFamily="34" charset="0"/>
              </a:rPr>
              <a:t>T</a:t>
            </a:r>
            <a:r>
              <a:rPr lang="en-US" i="0" u="none" strike="noStrike" dirty="0">
                <a:solidFill>
                  <a:srgbClr val="000000"/>
                </a:solidFill>
                <a:latin typeface="Calibri" panose="020F0502020204030204" pitchFamily="34" charset="0"/>
                <a:cs typeface="Calibri" panose="020F0502020204030204" pitchFamily="34" charset="0"/>
              </a:rPr>
              <a:t>erminal is under construction and will </a:t>
            </a:r>
            <a:r>
              <a:rPr lang="en-US" dirty="0">
                <a:solidFill>
                  <a:srgbClr val="000000"/>
                </a:solidFill>
                <a:latin typeface="Calibri" panose="020F0502020204030204" pitchFamily="34" charset="0"/>
                <a:cs typeface="Calibri" panose="020F0502020204030204" pitchFamily="34" charset="0"/>
              </a:rPr>
              <a:t>serve as</a:t>
            </a:r>
            <a:r>
              <a:rPr lang="en-US" i="0" u="none" strike="noStrike" dirty="0">
                <a:solidFill>
                  <a:srgbClr val="000000"/>
                </a:solidFill>
                <a:latin typeface="Calibri" panose="020F0502020204030204" pitchFamily="34" charset="0"/>
                <a:cs typeface="Calibri" panose="020F0502020204030204" pitchFamily="34" charset="0"/>
              </a:rPr>
              <a:t> a logistics and operations center for turbine pre-assembly, transportation, staging activities, and assembly component</a:t>
            </a:r>
            <a:r>
              <a:rPr lang="en-US" dirty="0">
                <a:solidFill>
                  <a:srgbClr val="000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storage</a:t>
            </a:r>
            <a:r>
              <a:rPr lang="en-US" i="0" u="none" strike="noStrike" dirty="0">
                <a:solidFill>
                  <a:srgbClr val="000000"/>
                </a:solidFill>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457200" lvl="0" indent="-139700" algn="l" rtl="0">
              <a:lnSpc>
                <a:spcPct val="100000"/>
              </a:lnSpc>
              <a:spcBef>
                <a:spcPts val="0"/>
              </a:spcBef>
              <a:spcAft>
                <a:spcPts val="0"/>
              </a:spcAft>
              <a:buSzPts val="1400"/>
              <a:buFont typeface="Arial"/>
              <a:buNone/>
            </a:pPr>
            <a:endParaRPr sz="1100" b="0" dirty="0">
              <a:latin typeface="Calibri" panose="020F0502020204030204" pitchFamily="34" charset="0"/>
              <a:cs typeface="Calibri" panose="020F0502020204030204" pitchFamily="34" charset="0"/>
              <a:sym typeface="Arial"/>
            </a:endParaRPr>
          </a:p>
        </p:txBody>
      </p:sp>
      <p:sp>
        <p:nvSpPr>
          <p:cNvPr id="468" name="Google Shape;46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1846621a47_1_6: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31846621a47_1_6: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Activity objective</a:t>
            </a:r>
            <a:r>
              <a:rPr lang="en-US" dirty="0">
                <a:latin typeface="Calibri"/>
                <a:ea typeface="Calibri"/>
                <a:cs typeface="Calibri"/>
                <a:sym typeface="Calibri"/>
              </a:rPr>
              <a:t>: Analyze several Boston ports and determine their feasibility for supporting future offshore wind projects. Reinforce students’ understanding of key infrastructure needs and the role of strategic planning in renewable energy development.</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Divide students into groups and assign each group one of the four ports listed on their worksheets: Charlestown Navy Yard, Mystic River Terminal, Conley Terminal, or East Boston Terminal.</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Briefly review the criteria for offshore wind projects included in the student worksheets (depth, heavy-duty wharves, lay-down areas, proximity, and environmental impact).</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In groups, students will review the details provided about their assigned port and determine the following:</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How well does the port meet the provided criteria for offshore wind project support?</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upgrades or improvements would be necessary to make the port more suitable?</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Are there additional ways the port could support clean energy projects (e.g., energy storage, solar, or workforce development hubs)?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During the debrief discussion, each group will give a brief (1 minute) presentation on their assigned port and share their findings with the class.</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493" name="Google Shape;493;g31846621a47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1: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1: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Debrief discussion:</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How will large-scale offshore wind projects transform Massachusetts's energy sources?</a:t>
            </a:r>
            <a:endParaRPr sz="1300"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Which port do you think has the most potential for supporting offshore wind projects, and why?</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What are some of the common challenges that ports face in becoming suitable for offshore wind infrastructure? How might these challenges be overcome?</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How can ports like the ones we evaluated contribute to Massachusetts's broader clean energy goals?</a:t>
            </a:r>
            <a:endParaRPr dirty="0">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dirty="0"/>
          </a:p>
          <a:p>
            <a:pPr marL="228600" lvl="0" indent="0" algn="l" rtl="0">
              <a:lnSpc>
                <a:spcPct val="115000"/>
              </a:lnSpc>
              <a:spcBef>
                <a:spcPts val="0"/>
              </a:spcBef>
              <a:spcAft>
                <a:spcPts val="0"/>
              </a:spcAft>
              <a:buNone/>
            </a:pPr>
            <a:endParaRPr dirty="0">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dirty="0"/>
          </a:p>
        </p:txBody>
      </p:sp>
      <p:sp>
        <p:nvSpPr>
          <p:cNvPr id="506" name="Google Shape;50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2: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32:notes"/>
          <p:cNvSpPr txBox="1">
            <a:spLocks noGrp="1"/>
          </p:cNvSpPr>
          <p:nvPr>
            <p:ph type="body" idx="1"/>
          </p:nvPr>
        </p:nvSpPr>
        <p:spPr>
          <a:xfrm>
            <a:off x="685800" y="3048000"/>
            <a:ext cx="5486400" cy="5637212"/>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Wind energy and the infrastructure that supports it play a critical role in Massachusetts’s clean energy future.</a:t>
            </a:r>
            <a:endParaRPr dirty="0">
              <a:latin typeface="Calibri" panose="020F0502020204030204" pitchFamily="34" charset="0"/>
              <a:cs typeface="Calibri" panose="020F0502020204030204" pitchFamily="34" charset="0"/>
            </a:endParaRPr>
          </a:p>
        </p:txBody>
      </p:sp>
      <p:sp>
        <p:nvSpPr>
          <p:cNvPr id="517" name="Google Shape;5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3:notes"/>
          <p:cNvSpPr>
            <a:spLocks noGrp="1" noRot="1" noChangeAspect="1"/>
          </p:cNvSpPr>
          <p:nvPr>
            <p:ph type="sldImg" idx="2"/>
          </p:nvPr>
        </p:nvSpPr>
        <p:spPr>
          <a:xfrm>
            <a:off x="1393825" y="458788"/>
            <a:ext cx="4070400" cy="228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33:notes"/>
          <p:cNvSpPr txBox="1">
            <a:spLocks noGrp="1"/>
          </p:cNvSpPr>
          <p:nvPr>
            <p:ph type="body" idx="1"/>
          </p:nvPr>
        </p:nvSpPr>
        <p:spPr>
          <a:xfrm>
            <a:off x="685800" y="2748510"/>
            <a:ext cx="5486400" cy="59367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526" name="Google Shape;526;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0: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20: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Activity objective</a:t>
            </a:r>
            <a:r>
              <a:rPr lang="en-US" dirty="0">
                <a:latin typeface="Calibri"/>
                <a:ea typeface="Calibri"/>
                <a:cs typeface="Calibri"/>
                <a:sym typeface="Calibri"/>
              </a:rPr>
              <a:t>: Have students connect the identification of certain criteria to decision-making about space and use.</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This activity can be done as a large group (as written) or in smaller groups with students debriefing together.</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Ask students to suggest ideas for a new space in town: sports stadium, amusement park, movie theater, water park, etc.</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Ask students to identify the criteria they would use to determine the best location for this space. For example,</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accessibility</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size of space</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nearby amenities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environmental impact</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convenience</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Introduce the idea that large energy projects have specific criteria for where they can be successful. For example,</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infrastructure</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environmental impact</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proximity to resources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community impact</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efficiency</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Location selection is incredibly strategic. Otherwise, offshore wind farms wouldn’t be successful.</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Thankfully, because of where we’re located here in Massachusetts, offshore wind power is a big part of our plan to achieve net zero emissions by 2050.</a:t>
            </a:r>
            <a:endParaRPr dirty="0">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dirty="0"/>
          </a:p>
        </p:txBody>
      </p:sp>
      <p:sp>
        <p:nvSpPr>
          <p:cNvPr id="337" name="Google Shape;33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i="1"/>
          </a:p>
        </p:txBody>
      </p:sp>
      <p:sp>
        <p:nvSpPr>
          <p:cNvPr id="348" name="Google Shape;34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57" name="Google Shape;3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1846621a47_0_2:notes"/>
          <p:cNvSpPr>
            <a:spLocks noGrp="1" noRot="1" noChangeAspect="1"/>
          </p:cNvSpPr>
          <p:nvPr>
            <p:ph type="sldImg" idx="2"/>
          </p:nvPr>
        </p:nvSpPr>
        <p:spPr>
          <a:xfrm>
            <a:off x="1636815" y="458788"/>
            <a:ext cx="3584400" cy="20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31846621a47_0_2: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31846621a47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2: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2: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By now, students are familiar with MA’s ambitious climate action and energy resilience goals.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goals rely heavily on electrification; to do that, we need to secure multiple reliable, long-term renewable power sources.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Offshore wind power is an essential part of achieving such goals.</a:t>
            </a:r>
            <a:endParaRPr dirty="0">
              <a:latin typeface="Calibri" panose="020F0502020204030204" pitchFamily="34" charset="0"/>
              <a:cs typeface="Calibri" panose="020F0502020204030204" pitchFamily="34" charset="0"/>
            </a:endParaRPr>
          </a:p>
        </p:txBody>
      </p:sp>
      <p:sp>
        <p:nvSpPr>
          <p:cNvPr id="380" name="Google Shape;38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3: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3: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Climate-critical professionals work together to design, build, and maintain offshore wind farms.</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b="1" dirty="0">
                <a:solidFill>
                  <a:schemeClr val="dk1"/>
                </a:solidFill>
                <a:latin typeface="Calibri" panose="020F0502020204030204" pitchFamily="34" charset="0"/>
                <a:ea typeface="Calibri"/>
                <a:cs typeface="Calibri" panose="020F0502020204030204" pitchFamily="34" charset="0"/>
                <a:sym typeface="Calibri"/>
              </a:rPr>
              <a:t>Engineering and </a:t>
            </a:r>
            <a:r>
              <a:rPr lang="en-US" b="1" dirty="0">
                <a:latin typeface="Calibri" panose="020F0502020204030204" pitchFamily="34" charset="0"/>
                <a:ea typeface="Calibri"/>
                <a:cs typeface="Calibri" panose="020F0502020204030204" pitchFamily="34" charset="0"/>
                <a:sym typeface="Calibri"/>
              </a:rPr>
              <a:t>d</a:t>
            </a:r>
            <a:r>
              <a:rPr lang="en-US" b="1" dirty="0">
                <a:solidFill>
                  <a:schemeClr val="dk1"/>
                </a:solidFill>
                <a:latin typeface="Calibri" panose="020F0502020204030204" pitchFamily="34" charset="0"/>
                <a:ea typeface="Calibri"/>
                <a:cs typeface="Calibri" panose="020F0502020204030204" pitchFamily="34" charset="0"/>
                <a:sym typeface="Calibri"/>
              </a:rPr>
              <a:t>esign</a:t>
            </a:r>
            <a:r>
              <a:rPr lang="en-US" dirty="0">
                <a:solidFill>
                  <a:schemeClr val="dk1"/>
                </a:solidFill>
                <a:latin typeface="Calibri" panose="020F0502020204030204" pitchFamily="34" charset="0"/>
                <a:ea typeface="Calibri"/>
                <a:cs typeface="Calibri" panose="020F0502020204030204" pitchFamily="34" charset="0"/>
                <a:sym typeface="Calibri"/>
              </a:rPr>
              <a:t>: </a:t>
            </a:r>
            <a:r>
              <a:rPr lang="en-US" dirty="0">
                <a:latin typeface="Calibri" panose="020F0502020204030204" pitchFamily="34" charset="0"/>
                <a:ea typeface="Calibri"/>
                <a:cs typeface="Calibri" panose="020F0502020204030204" pitchFamily="34" charset="0"/>
                <a:sym typeface="Calibri"/>
              </a:rPr>
              <a:t>E</a:t>
            </a:r>
            <a:r>
              <a:rPr lang="en-US" dirty="0">
                <a:solidFill>
                  <a:schemeClr val="dk1"/>
                </a:solidFill>
                <a:latin typeface="Calibri" panose="020F0502020204030204" pitchFamily="34" charset="0"/>
                <a:ea typeface="Calibri"/>
                <a:cs typeface="Calibri" panose="020F0502020204030204" pitchFamily="34" charset="0"/>
                <a:sym typeface="Calibri"/>
              </a:rPr>
              <a:t>ngineers design, optimiz</a:t>
            </a:r>
            <a:r>
              <a:rPr lang="en-US" dirty="0">
                <a:latin typeface="Calibri" panose="020F0502020204030204" pitchFamily="34" charset="0"/>
                <a:ea typeface="Calibri"/>
                <a:cs typeface="Calibri" panose="020F0502020204030204" pitchFamily="34" charset="0"/>
                <a:sym typeface="Calibri"/>
              </a:rPr>
              <a:t>e</a:t>
            </a:r>
            <a:r>
              <a:rPr lang="en-US" dirty="0">
                <a:solidFill>
                  <a:schemeClr val="dk1"/>
                </a:solidFill>
                <a:latin typeface="Calibri" panose="020F0502020204030204" pitchFamily="34" charset="0"/>
                <a:ea typeface="Calibri"/>
                <a:cs typeface="Calibri" panose="020F0502020204030204" pitchFamily="34" charset="0"/>
                <a:sym typeface="Calibri"/>
              </a:rPr>
              <a:t>, and build wind turbines and the infrastructure </a:t>
            </a:r>
            <a:r>
              <a:rPr lang="en-US" dirty="0">
                <a:latin typeface="Calibri" panose="020F0502020204030204" pitchFamily="34" charset="0"/>
                <a:ea typeface="Calibri"/>
                <a:cs typeface="Calibri" panose="020F0502020204030204" pitchFamily="34" charset="0"/>
                <a:sym typeface="Calibri"/>
              </a:rPr>
              <a:t>that </a:t>
            </a:r>
            <a:r>
              <a:rPr lang="en-US" dirty="0">
                <a:solidFill>
                  <a:schemeClr val="dk1"/>
                </a:solidFill>
                <a:latin typeface="Calibri" panose="020F0502020204030204" pitchFamily="34" charset="0"/>
                <a:ea typeface="Calibri"/>
                <a:cs typeface="Calibri" panose="020F0502020204030204" pitchFamily="34" charset="0"/>
                <a:sym typeface="Calibri"/>
              </a:rPr>
              <a:t>supports them.</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b="1" dirty="0">
                <a:solidFill>
                  <a:schemeClr val="dk1"/>
                </a:solidFill>
                <a:latin typeface="Calibri" panose="020F0502020204030204" pitchFamily="34" charset="0"/>
                <a:ea typeface="Calibri"/>
                <a:cs typeface="Calibri" panose="020F0502020204030204" pitchFamily="34" charset="0"/>
                <a:sym typeface="Calibri"/>
              </a:rPr>
              <a:t>Construction and </a:t>
            </a:r>
            <a:r>
              <a:rPr lang="en-US" b="1" dirty="0">
                <a:latin typeface="Calibri" panose="020F0502020204030204" pitchFamily="34" charset="0"/>
                <a:ea typeface="Calibri"/>
                <a:cs typeface="Calibri" panose="020F0502020204030204" pitchFamily="34" charset="0"/>
                <a:sym typeface="Calibri"/>
              </a:rPr>
              <a:t>i</a:t>
            </a:r>
            <a:r>
              <a:rPr lang="en-US" b="1" dirty="0">
                <a:solidFill>
                  <a:schemeClr val="dk1"/>
                </a:solidFill>
                <a:latin typeface="Calibri" panose="020F0502020204030204" pitchFamily="34" charset="0"/>
                <a:ea typeface="Calibri"/>
                <a:cs typeface="Calibri" panose="020F0502020204030204" pitchFamily="34" charset="0"/>
                <a:sym typeface="Calibri"/>
              </a:rPr>
              <a:t>nstallation</a:t>
            </a:r>
            <a:r>
              <a:rPr lang="en-US" dirty="0">
                <a:solidFill>
                  <a:schemeClr val="dk1"/>
                </a:solidFill>
                <a:latin typeface="Calibri" panose="020F0502020204030204" pitchFamily="34" charset="0"/>
                <a:ea typeface="Calibri"/>
                <a:cs typeface="Calibri" panose="020F0502020204030204" pitchFamily="34" charset="0"/>
                <a:sym typeface="Calibri"/>
              </a:rPr>
              <a:t>: Construction workers, welders, and crane operators help assemble, transport, and install turbines in offshore locations. </a:t>
            </a:r>
            <a:endParaRPr dirty="0">
              <a:latin typeface="Calibri" panose="020F0502020204030204" pitchFamily="34" charset="0"/>
              <a:cs typeface="Calibri" panose="020F0502020204030204" pitchFamily="34" charset="0"/>
            </a:endParaRPr>
          </a:p>
          <a:p>
            <a:pPr marL="914400" marR="0" lvl="1" indent="-228600" algn="l" rtl="0">
              <a:lnSpc>
                <a:spcPct val="100000"/>
              </a:lnSpc>
              <a:spcBef>
                <a:spcPts val="0"/>
              </a:spcBef>
              <a:spcAft>
                <a:spcPts val="0"/>
              </a:spcAft>
              <a:buClr>
                <a:srgbClr val="000000"/>
              </a:buClr>
              <a:buSzPts val="1400"/>
              <a:buFont typeface="Arial"/>
              <a:buChar char="•"/>
            </a:pPr>
            <a:r>
              <a:rPr lang="en-US" b="1" dirty="0">
                <a:solidFill>
                  <a:schemeClr val="dk1"/>
                </a:solidFill>
                <a:latin typeface="Calibri" panose="020F0502020204030204" pitchFamily="34" charset="0"/>
                <a:ea typeface="Calibri"/>
                <a:cs typeface="Calibri" panose="020F0502020204030204" pitchFamily="34" charset="0"/>
                <a:sym typeface="Calibri"/>
              </a:rPr>
              <a:t>Operations and </a:t>
            </a:r>
            <a:r>
              <a:rPr lang="en-US" b="1" dirty="0">
                <a:latin typeface="Calibri" panose="020F0502020204030204" pitchFamily="34" charset="0"/>
                <a:ea typeface="Calibri"/>
                <a:cs typeface="Calibri" panose="020F0502020204030204" pitchFamily="34" charset="0"/>
                <a:sym typeface="Calibri"/>
              </a:rPr>
              <a:t>m</a:t>
            </a:r>
            <a:r>
              <a:rPr lang="en-US" b="1" dirty="0">
                <a:solidFill>
                  <a:schemeClr val="dk1"/>
                </a:solidFill>
                <a:latin typeface="Calibri" panose="020F0502020204030204" pitchFamily="34" charset="0"/>
                <a:ea typeface="Calibri"/>
                <a:cs typeface="Calibri" panose="020F0502020204030204" pitchFamily="34" charset="0"/>
                <a:sym typeface="Calibri"/>
              </a:rPr>
              <a:t>aintenance</a:t>
            </a:r>
            <a:r>
              <a:rPr lang="en-US" dirty="0">
                <a:solidFill>
                  <a:schemeClr val="dk1"/>
                </a:solidFill>
                <a:latin typeface="Calibri" panose="020F0502020204030204" pitchFamily="34" charset="0"/>
                <a:ea typeface="Calibri"/>
                <a:cs typeface="Calibri" panose="020F0502020204030204" pitchFamily="34" charset="0"/>
                <a:sym typeface="Calibri"/>
              </a:rPr>
              <a:t>: Wind turbine technicians, plant operators, and marine scientists monitor and maintain the equipment </a:t>
            </a:r>
            <a:r>
              <a:rPr lang="en-US" dirty="0">
                <a:latin typeface="Calibri" panose="020F0502020204030204" pitchFamily="34" charset="0"/>
                <a:ea typeface="Calibri"/>
                <a:cs typeface="Calibri" panose="020F0502020204030204" pitchFamily="34" charset="0"/>
                <a:sym typeface="Calibri"/>
              </a:rPr>
              <a:t>to</a:t>
            </a:r>
            <a:r>
              <a:rPr lang="en-US" dirty="0">
                <a:solidFill>
                  <a:schemeClr val="dk1"/>
                </a:solidFill>
                <a:latin typeface="Calibri" panose="020F0502020204030204" pitchFamily="34" charset="0"/>
                <a:ea typeface="Calibri"/>
                <a:cs typeface="Calibri" panose="020F0502020204030204" pitchFamily="34" charset="0"/>
                <a:sym typeface="Calibri"/>
              </a:rPr>
              <a:t> ensure its safety and efficiency. These workers will work o</a:t>
            </a:r>
            <a:r>
              <a:rPr lang="en-US" dirty="0">
                <a:latin typeface="Calibri" panose="020F0502020204030204" pitchFamily="34" charset="0"/>
                <a:ea typeface="Calibri"/>
                <a:cs typeface="Calibri" panose="020F0502020204030204" pitchFamily="34" charset="0"/>
                <a:sym typeface="Calibri"/>
              </a:rPr>
              <a:t>n-</a:t>
            </a:r>
            <a:r>
              <a:rPr lang="en-US" dirty="0">
                <a:solidFill>
                  <a:schemeClr val="dk1"/>
                </a:solidFill>
                <a:latin typeface="Calibri" panose="020F0502020204030204" pitchFamily="34" charset="0"/>
                <a:ea typeface="Calibri"/>
                <a:cs typeface="Calibri" panose="020F0502020204030204" pitchFamily="34" charset="0"/>
                <a:sym typeface="Calibri"/>
              </a:rPr>
              <a:t>site or on ships to do this.</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b="1" dirty="0">
                <a:solidFill>
                  <a:schemeClr val="dk1"/>
                </a:solidFill>
                <a:latin typeface="Calibri" panose="020F0502020204030204" pitchFamily="34" charset="0"/>
                <a:ea typeface="Calibri"/>
                <a:cs typeface="Calibri" panose="020F0502020204030204" pitchFamily="34" charset="0"/>
                <a:sym typeface="Calibri"/>
              </a:rPr>
              <a:t>Environmental </a:t>
            </a:r>
            <a:r>
              <a:rPr lang="en-US" b="1" dirty="0">
                <a:latin typeface="Calibri" panose="020F0502020204030204" pitchFamily="34" charset="0"/>
                <a:ea typeface="Calibri"/>
                <a:cs typeface="Calibri" panose="020F0502020204030204" pitchFamily="34" charset="0"/>
                <a:sym typeface="Calibri"/>
              </a:rPr>
              <a:t>s</a:t>
            </a:r>
            <a:r>
              <a:rPr lang="en-US" b="1" dirty="0">
                <a:solidFill>
                  <a:schemeClr val="dk1"/>
                </a:solidFill>
                <a:latin typeface="Calibri" panose="020F0502020204030204" pitchFamily="34" charset="0"/>
                <a:ea typeface="Calibri"/>
                <a:cs typeface="Calibri" panose="020F0502020204030204" pitchFamily="34" charset="0"/>
                <a:sym typeface="Calibri"/>
              </a:rPr>
              <a:t>cience</a:t>
            </a:r>
            <a:r>
              <a:rPr lang="en-US" dirty="0">
                <a:solidFill>
                  <a:schemeClr val="dk1"/>
                </a:solidFill>
                <a:latin typeface="Calibri" panose="020F0502020204030204" pitchFamily="34" charset="0"/>
                <a:ea typeface="Calibri"/>
                <a:cs typeface="Calibri" panose="020F0502020204030204" pitchFamily="34" charset="0"/>
                <a:sym typeface="Calibri"/>
              </a:rPr>
              <a:t>: Marine biologists and ecologists assess and protect ocean ecosystems surrounding wind farms. They also address any community concerns about the ocean ecosystems.</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b="1" dirty="0">
                <a:solidFill>
                  <a:schemeClr val="dk1"/>
                </a:solidFill>
                <a:latin typeface="Calibri" panose="020F0502020204030204" pitchFamily="34" charset="0"/>
                <a:ea typeface="Calibri"/>
                <a:cs typeface="Calibri" panose="020F0502020204030204" pitchFamily="34" charset="0"/>
                <a:sym typeface="Calibri"/>
              </a:rPr>
              <a:t>Project </a:t>
            </a:r>
            <a:r>
              <a:rPr lang="en-US" b="1" dirty="0">
                <a:latin typeface="Calibri" panose="020F0502020204030204" pitchFamily="34" charset="0"/>
                <a:ea typeface="Calibri"/>
                <a:cs typeface="Calibri" panose="020F0502020204030204" pitchFamily="34" charset="0"/>
                <a:sym typeface="Calibri"/>
              </a:rPr>
              <a:t>m</a:t>
            </a:r>
            <a:r>
              <a:rPr lang="en-US" b="1" dirty="0">
                <a:solidFill>
                  <a:schemeClr val="dk1"/>
                </a:solidFill>
                <a:latin typeface="Calibri" panose="020F0502020204030204" pitchFamily="34" charset="0"/>
                <a:ea typeface="Calibri"/>
                <a:cs typeface="Calibri" panose="020F0502020204030204" pitchFamily="34" charset="0"/>
                <a:sym typeface="Calibri"/>
              </a:rPr>
              <a:t>anagement and </a:t>
            </a:r>
            <a:r>
              <a:rPr lang="en-US" b="1" dirty="0">
                <a:latin typeface="Calibri" panose="020F0502020204030204" pitchFamily="34" charset="0"/>
                <a:ea typeface="Calibri"/>
                <a:cs typeface="Calibri" panose="020F0502020204030204" pitchFamily="34" charset="0"/>
                <a:sym typeface="Calibri"/>
              </a:rPr>
              <a:t>l</a:t>
            </a:r>
            <a:r>
              <a:rPr lang="en-US" b="1" dirty="0">
                <a:solidFill>
                  <a:schemeClr val="dk1"/>
                </a:solidFill>
                <a:latin typeface="Calibri" panose="020F0502020204030204" pitchFamily="34" charset="0"/>
                <a:ea typeface="Calibri"/>
                <a:cs typeface="Calibri" panose="020F0502020204030204" pitchFamily="34" charset="0"/>
                <a:sym typeface="Calibri"/>
              </a:rPr>
              <a:t>ogistics</a:t>
            </a:r>
            <a:r>
              <a:rPr lang="en-US" dirty="0">
                <a:solidFill>
                  <a:schemeClr val="dk1"/>
                </a:solidFill>
                <a:latin typeface="Calibri" panose="020F0502020204030204" pitchFamily="34" charset="0"/>
                <a:ea typeface="Calibri"/>
                <a:cs typeface="Calibri" panose="020F0502020204030204" pitchFamily="34" charset="0"/>
                <a:sym typeface="Calibri"/>
              </a:rPr>
              <a:t>: Project managers and logistics specialists oversee project timelines, budgets, and team coordination.</a:t>
            </a:r>
            <a:endParaRPr dirty="0">
              <a:latin typeface="Calibri" panose="020F0502020204030204" pitchFamily="34" charset="0"/>
              <a:cs typeface="Calibri" panose="020F0502020204030204" pitchFamily="34" charset="0"/>
            </a:endParaRPr>
          </a:p>
        </p:txBody>
      </p:sp>
      <p:sp>
        <p:nvSpPr>
          <p:cNvPr id="391" name="Google Shape;39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4: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4: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Char char="•"/>
            </a:pPr>
            <a:r>
              <a:rPr lang="en-US" sz="1200" dirty="0">
                <a:latin typeface="Calibri"/>
                <a:ea typeface="Calibri"/>
                <a:cs typeface="Calibri"/>
                <a:sym typeface="Calibri"/>
              </a:rPr>
              <a:t>Offshore wind power is a clean, sustainable energy source crucial to Massachusetts meeting its renewable energy goals.</a:t>
            </a:r>
            <a:endParaRPr dirty="0"/>
          </a:p>
          <a:p>
            <a:pPr marL="457200" marR="0" lvl="0" indent="-228600" algn="l" rtl="0">
              <a:lnSpc>
                <a:spcPct val="100000"/>
              </a:lnSpc>
              <a:spcBef>
                <a:spcPts val="0"/>
              </a:spcBef>
              <a:spcAft>
                <a:spcPts val="0"/>
              </a:spcAft>
              <a:buClr>
                <a:srgbClr val="000000"/>
              </a:buClr>
              <a:buSzPts val="1400"/>
              <a:buFont typeface="Arial"/>
              <a:buChar char="•"/>
            </a:pPr>
            <a:r>
              <a:rPr lang="en-US" sz="1200" dirty="0">
                <a:latin typeface="Calibri"/>
                <a:ea typeface="Calibri"/>
                <a:cs typeface="Calibri"/>
                <a:sym typeface="Calibri"/>
              </a:rPr>
              <a:t>Offshore wind </a:t>
            </a:r>
            <a:r>
              <a:rPr lang="en-US" dirty="0">
                <a:latin typeface="Calibri"/>
                <a:ea typeface="Calibri"/>
                <a:cs typeface="Calibri"/>
                <a:sym typeface="Calibri"/>
              </a:rPr>
              <a:t>energy</a:t>
            </a:r>
            <a:r>
              <a:rPr lang="en-US" sz="1200" dirty="0">
                <a:latin typeface="Calibri"/>
                <a:ea typeface="Calibri"/>
                <a:cs typeface="Calibri"/>
                <a:sym typeface="Calibri"/>
              </a:rPr>
              <a:t> has significant potential due to the strong, consistent winds over ocean waters, especially compared to the winds over land.</a:t>
            </a:r>
            <a:endParaRPr dirty="0"/>
          </a:p>
          <a:p>
            <a:pPr marL="457200" marR="0" lvl="0" indent="-228600" algn="l" rtl="0">
              <a:lnSpc>
                <a:spcPct val="100000"/>
              </a:lnSpc>
              <a:spcBef>
                <a:spcPts val="0"/>
              </a:spcBef>
              <a:spcAft>
                <a:spcPts val="0"/>
              </a:spcAft>
              <a:buClr>
                <a:srgbClr val="000000"/>
              </a:buClr>
              <a:buSzPts val="1400"/>
              <a:buFont typeface="Arial"/>
              <a:buChar char="•"/>
            </a:pPr>
            <a:r>
              <a:rPr lang="en-US" sz="1200" dirty="0">
                <a:latin typeface="Calibri"/>
                <a:ea typeface="Calibri"/>
                <a:cs typeface="Calibri"/>
                <a:sym typeface="Calibri"/>
              </a:rPr>
              <a:t>Massachusetts aims to provide 5,600 megawatts from offshore wind farms by 2027</a:t>
            </a:r>
            <a:r>
              <a:rPr lang="en-US" dirty="0">
                <a:latin typeface="Calibri"/>
                <a:ea typeface="Calibri"/>
                <a:cs typeface="Calibri"/>
                <a:sym typeface="Calibri"/>
              </a:rPr>
              <a:t>—</a:t>
            </a:r>
            <a:r>
              <a:rPr lang="en-US" sz="1200" dirty="0">
                <a:latin typeface="Calibri"/>
                <a:ea typeface="Calibri"/>
                <a:cs typeface="Calibri"/>
                <a:sym typeface="Calibri"/>
              </a:rPr>
              <a:t>that’s right around the corner!</a:t>
            </a:r>
            <a:endParaRPr dirty="0"/>
          </a:p>
          <a:p>
            <a:pPr marL="457200" marR="0" lvl="0" indent="-228600" algn="l" rtl="0">
              <a:lnSpc>
                <a:spcPct val="100000"/>
              </a:lnSpc>
              <a:spcBef>
                <a:spcPts val="0"/>
              </a:spcBef>
              <a:spcAft>
                <a:spcPts val="0"/>
              </a:spcAft>
              <a:buClr>
                <a:srgbClr val="000000"/>
              </a:buClr>
              <a:buSzPts val="1400"/>
              <a:buFont typeface="Arial"/>
              <a:buChar char="•"/>
            </a:pPr>
            <a:r>
              <a:rPr lang="en-US" sz="1200" dirty="0">
                <a:latin typeface="Calibri"/>
                <a:ea typeface="Calibri"/>
                <a:cs typeface="Calibri"/>
                <a:sym typeface="Calibri"/>
              </a:rPr>
              <a:t>So how does it work?</a:t>
            </a:r>
            <a:endParaRPr dirty="0"/>
          </a:p>
          <a:p>
            <a:pPr marL="457200" marR="0" lvl="0" indent="-228600" algn="l" rtl="0">
              <a:lnSpc>
                <a:spcPct val="100000"/>
              </a:lnSpc>
              <a:spcBef>
                <a:spcPts val="0"/>
              </a:spcBef>
              <a:spcAft>
                <a:spcPts val="0"/>
              </a:spcAft>
              <a:buClr>
                <a:srgbClr val="000000"/>
              </a:buClr>
              <a:buSzPts val="1400"/>
              <a:buFont typeface="Arial"/>
              <a:buChar char="•"/>
            </a:pPr>
            <a:r>
              <a:rPr lang="en-US" dirty="0">
                <a:latin typeface="Calibri"/>
                <a:ea typeface="Calibri"/>
                <a:cs typeface="Calibri"/>
                <a:sym typeface="Calibri"/>
              </a:rPr>
              <a:t>Wind turbines capture energy through spinning blades connected to a generator and produce electricity.</a:t>
            </a:r>
            <a:endParaRPr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Char char="•"/>
            </a:pPr>
            <a:r>
              <a:rPr lang="en-US" sz="1200" dirty="0">
                <a:latin typeface="Calibri"/>
                <a:ea typeface="Calibri"/>
                <a:cs typeface="Calibri"/>
                <a:sym typeface="Calibri"/>
              </a:rPr>
              <a:t>Each turbine sends its power through cables down the tower and under the seabed to an offshore substation, where </a:t>
            </a:r>
            <a:r>
              <a:rPr lang="en-US" dirty="0">
                <a:latin typeface="Calibri"/>
                <a:ea typeface="Calibri"/>
                <a:cs typeface="Calibri"/>
                <a:sym typeface="Calibri"/>
              </a:rPr>
              <a:t>it</a:t>
            </a:r>
            <a:r>
              <a:rPr lang="en-US" sz="1200" dirty="0">
                <a:latin typeface="Calibri"/>
                <a:ea typeface="Calibri"/>
                <a:cs typeface="Calibri"/>
                <a:sym typeface="Calibri"/>
              </a:rPr>
              <a:t> is adjusted to a higher voltage </a:t>
            </a:r>
            <a:r>
              <a:rPr lang="en-US" dirty="0">
                <a:latin typeface="Calibri"/>
                <a:ea typeface="Calibri"/>
                <a:cs typeface="Calibri"/>
                <a:sym typeface="Calibri"/>
              </a:rPr>
              <a:t>and</a:t>
            </a:r>
            <a:r>
              <a:rPr lang="en-US" sz="1200" dirty="0">
                <a:latin typeface="Calibri"/>
                <a:ea typeface="Calibri"/>
                <a:cs typeface="Calibri"/>
                <a:sym typeface="Calibri"/>
              </a:rPr>
              <a:t> </a:t>
            </a:r>
            <a:r>
              <a:rPr lang="en-US" dirty="0">
                <a:latin typeface="Calibri"/>
                <a:ea typeface="Calibri"/>
                <a:cs typeface="Calibri"/>
                <a:sym typeface="Calibri"/>
              </a:rPr>
              <a:t>sent</a:t>
            </a:r>
            <a:r>
              <a:rPr lang="en-US" sz="1200" dirty="0">
                <a:latin typeface="Calibri"/>
                <a:ea typeface="Calibri"/>
                <a:cs typeface="Calibri"/>
                <a:sym typeface="Calibri"/>
              </a:rPr>
              <a:t> to shore through high-voltage cables.</a:t>
            </a:r>
            <a:endParaRPr dirty="0"/>
          </a:p>
          <a:p>
            <a:pPr marL="457200" marR="0" lvl="0" indent="-228600" algn="l" rtl="0">
              <a:lnSpc>
                <a:spcPct val="100000"/>
              </a:lnSpc>
              <a:spcBef>
                <a:spcPts val="0"/>
              </a:spcBef>
              <a:spcAft>
                <a:spcPts val="0"/>
              </a:spcAft>
              <a:buClr>
                <a:srgbClr val="000000"/>
              </a:buClr>
              <a:buSzPts val="1400"/>
              <a:buFont typeface="Arial"/>
              <a:buChar char="•"/>
            </a:pPr>
            <a:r>
              <a:rPr lang="en-US" sz="1200" dirty="0">
                <a:latin typeface="Calibri"/>
                <a:ea typeface="Calibri"/>
                <a:cs typeface="Calibri"/>
                <a:sym typeface="Calibri"/>
              </a:rPr>
              <a:t>Once it reaches shor</a:t>
            </a:r>
            <a:r>
              <a:rPr lang="en-US" dirty="0">
                <a:latin typeface="Calibri"/>
                <a:ea typeface="Calibri"/>
                <a:cs typeface="Calibri"/>
                <a:sym typeface="Calibri"/>
              </a:rPr>
              <a:t>e</a:t>
            </a:r>
            <a:r>
              <a:rPr lang="en-US" sz="1200" dirty="0">
                <a:latin typeface="Calibri"/>
                <a:ea typeface="Calibri"/>
                <a:cs typeface="Calibri"/>
                <a:sym typeface="Calibri"/>
              </a:rPr>
              <a:t>, it is adjusted to an even higher voltage to be fed into the grid</a:t>
            </a:r>
            <a:r>
              <a:rPr lang="en-US" dirty="0">
                <a:latin typeface="Calibri"/>
                <a:ea typeface="Calibri"/>
                <a:cs typeface="Calibri"/>
                <a:sym typeface="Calibri"/>
              </a:rPr>
              <a:t> and </a:t>
            </a:r>
            <a:r>
              <a:rPr lang="en-US" sz="1200" dirty="0">
                <a:latin typeface="Calibri"/>
                <a:ea typeface="Calibri"/>
                <a:cs typeface="Calibri"/>
                <a:sym typeface="Calibri"/>
              </a:rPr>
              <a:t>distributed to homes and other buildings </a:t>
            </a:r>
            <a:r>
              <a:rPr lang="en-US" dirty="0">
                <a:latin typeface="Calibri"/>
                <a:ea typeface="Calibri"/>
                <a:cs typeface="Calibri"/>
                <a:sym typeface="Calibri"/>
              </a:rPr>
              <a:t>via power lines.</a:t>
            </a:r>
            <a:endParaRPr dirty="0">
              <a:latin typeface="Calibri"/>
              <a:ea typeface="Calibri"/>
              <a:cs typeface="Calibri"/>
              <a:sym typeface="Calibri"/>
            </a:endParaRPr>
          </a:p>
          <a:p>
            <a:pPr marL="0" marR="0" lvl="0" indent="0" algn="l" rtl="0">
              <a:lnSpc>
                <a:spcPct val="100000"/>
              </a:lnSpc>
              <a:spcBef>
                <a:spcPts val="0"/>
              </a:spcBef>
              <a:spcAft>
                <a:spcPts val="0"/>
              </a:spcAft>
              <a:buNone/>
            </a:pPr>
            <a:endParaRPr dirty="0">
              <a:latin typeface="Calibri"/>
              <a:ea typeface="Calibri"/>
              <a:cs typeface="Calibri"/>
              <a:sym typeface="Calibri"/>
            </a:endParaRPr>
          </a:p>
          <a:p>
            <a:pPr marL="0" marR="0" lvl="0" indent="0" algn="l" rtl="0">
              <a:lnSpc>
                <a:spcPct val="100000"/>
              </a:lnSpc>
              <a:spcBef>
                <a:spcPts val="0"/>
              </a:spcBef>
              <a:spcAft>
                <a:spcPts val="0"/>
              </a:spcAft>
              <a:buSzPts val="1400"/>
              <a:buNone/>
            </a:pPr>
            <a:endParaRPr dirty="0"/>
          </a:p>
        </p:txBody>
      </p:sp>
      <p:sp>
        <p:nvSpPr>
          <p:cNvPr id="403" name="Google Shape;40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5:notes"/>
          <p:cNvSpPr>
            <a:spLocks noGrp="1" noRot="1" noChangeAspect="1"/>
          </p:cNvSpPr>
          <p:nvPr>
            <p:ph type="sldImg" idx="2"/>
          </p:nvPr>
        </p:nvSpPr>
        <p:spPr>
          <a:xfrm>
            <a:off x="1393825" y="458788"/>
            <a:ext cx="4070350" cy="2289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25:notes"/>
          <p:cNvSpPr txBox="1">
            <a:spLocks noGrp="1"/>
          </p:cNvSpPr>
          <p:nvPr>
            <p:ph type="body" idx="1"/>
          </p:nvPr>
        </p:nvSpPr>
        <p:spPr>
          <a:xfrm>
            <a:off x="685800" y="2748510"/>
            <a:ext cx="5486400" cy="5936702"/>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Offshore wind power lessens reliance on fossil fuels, producing cleaner air and reducing greenhouse gas emissions.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Lowers GHG: Wind energy produces no carbon dioxide or other greenhouse gases, helping to combat climate change.</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Decreased air pollution: Wind turbines generate electricity without emitting any pollutants, leading to cleaner air, which contributes to improved public health</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Sustainable resource: Wind is abundant, especially offshore. Offshore wind power is, therefore, a sustainable solution for long-term energy needs.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Energy storage systems allow a more stable and reliable energy supply from renewable sources, further lowering reliance on fossil fuels.</a:t>
            </a:r>
            <a:endParaRPr dirty="0">
              <a:latin typeface="Calibri" panose="020F0502020204030204" pitchFamily="34" charset="0"/>
              <a:cs typeface="Calibri" panose="020F0502020204030204" pitchFamily="34" charset="0"/>
            </a:endParaRPr>
          </a:p>
          <a:p>
            <a:pPr marL="457200" lvl="0" indent="-13970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p:txBody>
      </p:sp>
      <p:sp>
        <p:nvSpPr>
          <p:cNvPr id="412" name="Google Shape;41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
        <p:nvSpPr>
          <p:cNvPr id="21" name="Google Shape;21;p11"/>
          <p:cNvSpPr txBox="1">
            <a:spLocks noGrp="1"/>
          </p:cNvSpPr>
          <p:nvPr>
            <p:ph type="title"/>
          </p:nvPr>
        </p:nvSpPr>
        <p:spPr>
          <a:xfrm>
            <a:off x="838200" y="2183168"/>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65A4"/>
              </a:buClr>
              <a:buSzPts val="6000"/>
              <a:buFont typeface="Calibri"/>
              <a:buNone/>
              <a:defRPr sz="6000" b="1" i="0" u="none" strike="noStrike" cap="none">
                <a:solidFill>
                  <a:srgbClr val="0065A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11"/>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11"/>
          <p:cNvSpPr txBox="1">
            <a:spLocks noGrp="1"/>
          </p:cNvSpPr>
          <p:nvPr>
            <p:ph type="body" idx="1"/>
          </p:nvPr>
        </p:nvSpPr>
        <p:spPr>
          <a:xfrm>
            <a:off x="838199" y="3635375"/>
            <a:ext cx="10515599"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92D050"/>
              </a:buClr>
              <a:buSzPts val="4800"/>
              <a:buFont typeface="Calibri"/>
              <a:buNone/>
              <a:defRPr sz="4800" b="1" i="0" u="none" strike="noStrike" cap="none">
                <a:solidFill>
                  <a:srgbClr val="92D05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 name="Google Shape;24;p11"/>
          <p:cNvPicPr preferRelativeResize="0"/>
          <p:nvPr/>
        </p:nvPicPr>
        <p:blipFill rotWithShape="1">
          <a:blip r:embed="rId2">
            <a:alphaModFix/>
          </a:blip>
          <a:srcRect/>
          <a:stretch/>
        </p:blipFill>
        <p:spPr>
          <a:xfrm>
            <a:off x="166096" y="145752"/>
            <a:ext cx="3979875" cy="1206608"/>
          </a:xfrm>
          <a:prstGeom prst="rect">
            <a:avLst/>
          </a:prstGeom>
          <a:noFill/>
          <a:ln>
            <a:noFill/>
          </a:ln>
        </p:spPr>
      </p:pic>
      <p:sp>
        <p:nvSpPr>
          <p:cNvPr id="25" name="Google Shape;25;p11"/>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b="1"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101"/>
        <p:cNvGrpSpPr/>
        <p:nvPr/>
      </p:nvGrpSpPr>
      <p:grpSpPr>
        <a:xfrm>
          <a:off x="0" y="0"/>
          <a:ext cx="0" cy="0"/>
          <a:chOff x="0" y="0"/>
          <a:chExt cx="0" cy="0"/>
        </a:xfrm>
      </p:grpSpPr>
      <p:sp>
        <p:nvSpPr>
          <p:cNvPr id="102" name="Google Shape;102;g3174247a4c8_0_113"/>
          <p:cNvSpPr/>
          <p:nvPr/>
        </p:nvSpPr>
        <p:spPr>
          <a:xfrm>
            <a:off x="1395950" y="1422938"/>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g3174247a4c8_0_113"/>
          <p:cNvSpPr>
            <a:spLocks noGrp="1"/>
          </p:cNvSpPr>
          <p:nvPr>
            <p:ph type="pic" idx="2"/>
          </p:nvPr>
        </p:nvSpPr>
        <p:spPr>
          <a:xfrm>
            <a:off x="599750" y="987913"/>
            <a:ext cx="4606500" cy="4001100"/>
          </a:xfrm>
          <a:prstGeom prst="rect">
            <a:avLst/>
          </a:prstGeom>
          <a:noFill/>
          <a:ln>
            <a:noFill/>
          </a:ln>
        </p:spPr>
      </p:sp>
      <p:sp>
        <p:nvSpPr>
          <p:cNvPr id="104" name="Google Shape;104;g3174247a4c8_0_11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105;g3174247a4c8_0_11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06" name="Google Shape;106;g3174247a4c8_0_11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7" name="Google Shape;107;g3174247a4c8_0_113"/>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08" name="Google Shape;108;g3174247a4c8_0_113"/>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09" name="Google Shape;109;g3174247a4c8_0_113"/>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10" name="Google Shape;110;g3174247a4c8_0_113"/>
          <p:cNvSpPr txBox="1">
            <a:spLocks noGrp="1"/>
          </p:cNvSpPr>
          <p:nvPr>
            <p:ph type="title"/>
          </p:nvPr>
        </p:nvSpPr>
        <p:spPr>
          <a:xfrm>
            <a:off x="6624075" y="715950"/>
            <a:ext cx="5263200" cy="728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ll Out Box 2 2">
  <p:cSld name="TITLE_ONLY_2_1_3">
    <p:spTree>
      <p:nvGrpSpPr>
        <p:cNvPr id="1" name="Shape 111"/>
        <p:cNvGrpSpPr/>
        <p:nvPr/>
      </p:nvGrpSpPr>
      <p:grpSpPr>
        <a:xfrm>
          <a:off x="0" y="0"/>
          <a:ext cx="0" cy="0"/>
          <a:chOff x="0" y="0"/>
          <a:chExt cx="0" cy="0"/>
        </a:xfrm>
      </p:grpSpPr>
      <p:sp>
        <p:nvSpPr>
          <p:cNvPr id="112" name="Google Shape;112;g3181813bf9e_0_101"/>
          <p:cNvSpPr/>
          <p:nvPr/>
        </p:nvSpPr>
        <p:spPr>
          <a:xfrm>
            <a:off x="1325750" y="1422938"/>
            <a:ext cx="4230000" cy="4001100"/>
          </a:xfrm>
          <a:prstGeom prst="rect">
            <a:avLst/>
          </a:prstGeom>
          <a:solidFill>
            <a:srgbClr val="FF6000"/>
          </a:solidFill>
          <a:ln w="9525" cap="flat" cmpd="sng">
            <a:solidFill>
              <a:srgbClr val="FF6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 name="Google Shape;113;g3181813bf9e_0_101"/>
          <p:cNvSpPr>
            <a:spLocks noGrp="1"/>
          </p:cNvSpPr>
          <p:nvPr>
            <p:ph type="pic" idx="2"/>
          </p:nvPr>
        </p:nvSpPr>
        <p:spPr>
          <a:xfrm>
            <a:off x="529550" y="987913"/>
            <a:ext cx="4606500" cy="4001100"/>
          </a:xfrm>
          <a:prstGeom prst="rect">
            <a:avLst/>
          </a:prstGeom>
          <a:noFill/>
          <a:ln>
            <a:noFill/>
          </a:ln>
        </p:spPr>
      </p:sp>
      <p:sp>
        <p:nvSpPr>
          <p:cNvPr id="114" name="Google Shape;114;g3181813bf9e_0_10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5" name="Google Shape;115;g3181813bf9e_0_10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16" name="Google Shape;116;g3181813bf9e_0_101"/>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7" name="Google Shape;117;g3181813bf9e_0_101"/>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18" name="Google Shape;118;g3181813bf9e_0_101"/>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19" name="Google Shape;119;g3181813bf9e_0_101"/>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20" name="Google Shape;120;g3181813bf9e_0_101"/>
          <p:cNvSpPr txBox="1">
            <a:spLocks noGrp="1"/>
          </p:cNvSpPr>
          <p:nvPr>
            <p:ph type="title"/>
          </p:nvPr>
        </p:nvSpPr>
        <p:spPr>
          <a:xfrm>
            <a:off x="6624075" y="715950"/>
            <a:ext cx="5263200" cy="728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20">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ll Out Box 2 1">
  <p:cSld name="TITLE_ONLY_2_1_2">
    <p:spTree>
      <p:nvGrpSpPr>
        <p:cNvPr id="1" name="Shape 121"/>
        <p:cNvGrpSpPr/>
        <p:nvPr/>
      </p:nvGrpSpPr>
      <p:grpSpPr>
        <a:xfrm>
          <a:off x="0" y="0"/>
          <a:ext cx="0" cy="0"/>
          <a:chOff x="0" y="0"/>
          <a:chExt cx="0" cy="0"/>
        </a:xfrm>
      </p:grpSpPr>
      <p:sp>
        <p:nvSpPr>
          <p:cNvPr id="122" name="Google Shape;122;g3181813bf9e_0_41"/>
          <p:cNvSpPr/>
          <p:nvPr/>
        </p:nvSpPr>
        <p:spPr>
          <a:xfrm>
            <a:off x="1304200" y="1411850"/>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g3181813bf9e_0_41"/>
          <p:cNvSpPr>
            <a:spLocks noGrp="1"/>
          </p:cNvSpPr>
          <p:nvPr>
            <p:ph type="pic" idx="2"/>
          </p:nvPr>
        </p:nvSpPr>
        <p:spPr>
          <a:xfrm>
            <a:off x="508000" y="976825"/>
            <a:ext cx="4606500" cy="4001100"/>
          </a:xfrm>
          <a:prstGeom prst="rect">
            <a:avLst/>
          </a:prstGeom>
          <a:noFill/>
          <a:ln>
            <a:noFill/>
          </a:ln>
        </p:spPr>
      </p:sp>
      <p:sp>
        <p:nvSpPr>
          <p:cNvPr id="124" name="Google Shape;124;g3181813bf9e_0_4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g3181813bf9e_0_4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26" name="Google Shape;126;g3181813bf9e_0_41"/>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7" name="Google Shape;127;g3181813bf9e_0_41"/>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28" name="Google Shape;128;g3181813bf9e_0_41"/>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29" name="Google Shape;129;g3181813bf9e_0_41"/>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30" name="Google Shape;130;g3181813bf9e_0_41"/>
          <p:cNvSpPr txBox="1">
            <a:spLocks noGrp="1"/>
          </p:cNvSpPr>
          <p:nvPr>
            <p:ph type="title"/>
          </p:nvPr>
        </p:nvSpPr>
        <p:spPr>
          <a:xfrm>
            <a:off x="6624075" y="715950"/>
            <a:ext cx="5263200" cy="728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20">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de Text ">
  <p:cSld name="TITLE_ONLY_2_1_1">
    <p:spTree>
      <p:nvGrpSpPr>
        <p:cNvPr id="1" name="Shape 131"/>
        <p:cNvGrpSpPr/>
        <p:nvPr/>
      </p:nvGrpSpPr>
      <p:grpSpPr>
        <a:xfrm>
          <a:off x="0" y="0"/>
          <a:ext cx="0" cy="0"/>
          <a:chOff x="0" y="0"/>
          <a:chExt cx="0" cy="0"/>
        </a:xfrm>
      </p:grpSpPr>
      <p:sp>
        <p:nvSpPr>
          <p:cNvPr id="132" name="Google Shape;132;g3174247a4c8_0_226"/>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3" name="Google Shape;133;g3174247a4c8_0_22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34" name="Google Shape;134;g3174247a4c8_0_226"/>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3174247a4c8_0_226"/>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36" name="Google Shape;136;g3174247a4c8_0_226"/>
          <p:cNvSpPr txBox="1">
            <a:spLocks noGrp="1"/>
          </p:cNvSpPr>
          <p:nvPr>
            <p:ph type="title"/>
          </p:nvPr>
        </p:nvSpPr>
        <p:spPr>
          <a:xfrm>
            <a:off x="6624075" y="715950"/>
            <a:ext cx="5263200" cy="728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137"/>
        <p:cNvGrpSpPr/>
        <p:nvPr/>
      </p:nvGrpSpPr>
      <p:grpSpPr>
        <a:xfrm>
          <a:off x="0" y="0"/>
          <a:ext cx="0" cy="0"/>
          <a:chOff x="0" y="0"/>
          <a:chExt cx="0" cy="0"/>
        </a:xfrm>
      </p:grpSpPr>
      <p:sp>
        <p:nvSpPr>
          <p:cNvPr id="138" name="Google Shape;138;g3174247a4c8_0_123"/>
          <p:cNvSpPr/>
          <p:nvPr/>
        </p:nvSpPr>
        <p:spPr>
          <a:xfrm>
            <a:off x="7444775" y="1407763"/>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 name="Google Shape;139;g3174247a4c8_0_123"/>
          <p:cNvSpPr>
            <a:spLocks noGrp="1"/>
          </p:cNvSpPr>
          <p:nvPr>
            <p:ph type="pic" idx="2"/>
          </p:nvPr>
        </p:nvSpPr>
        <p:spPr>
          <a:xfrm>
            <a:off x="6648575" y="972738"/>
            <a:ext cx="4606500" cy="4001100"/>
          </a:xfrm>
          <a:prstGeom prst="rect">
            <a:avLst/>
          </a:prstGeom>
          <a:noFill/>
          <a:ln>
            <a:noFill/>
          </a:ln>
        </p:spPr>
      </p:sp>
      <p:sp>
        <p:nvSpPr>
          <p:cNvPr id="140" name="Google Shape;140;g3174247a4c8_0_12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g3174247a4c8_0_123"/>
          <p:cNvSpPr txBox="1">
            <a:spLocks noGrp="1"/>
          </p:cNvSpPr>
          <p:nvPr>
            <p:ph type="body" idx="1"/>
          </p:nvPr>
        </p:nvSpPr>
        <p:spPr>
          <a:xfrm>
            <a:off x="339375" y="2622000"/>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42" name="Google Shape;142;g3174247a4c8_0_123"/>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143" name="Google Shape;143;g3174247a4c8_0_123"/>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144" name="Google Shape;144;g3174247a4c8_0_123"/>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
        <p:nvSpPr>
          <p:cNvPr id="145" name="Google Shape;145;g3174247a4c8_0_12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010">
          <p15:clr>
            <a:srgbClr val="E4696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146"/>
        <p:cNvGrpSpPr/>
        <p:nvPr/>
      </p:nvGrpSpPr>
      <p:grpSpPr>
        <a:xfrm>
          <a:off x="0" y="0"/>
          <a:ext cx="0" cy="0"/>
          <a:chOff x="0" y="0"/>
          <a:chExt cx="0" cy="0"/>
        </a:xfrm>
      </p:grpSpPr>
      <p:sp>
        <p:nvSpPr>
          <p:cNvPr id="147" name="Google Shape;147;g3174247a4c8_0_133"/>
          <p:cNvSpPr/>
          <p:nvPr/>
        </p:nvSpPr>
        <p:spPr>
          <a:xfrm>
            <a:off x="7444775" y="1417363"/>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8" name="Google Shape;148;g3174247a4c8_0_133"/>
          <p:cNvSpPr>
            <a:spLocks noGrp="1"/>
          </p:cNvSpPr>
          <p:nvPr>
            <p:ph type="pic" idx="2"/>
          </p:nvPr>
        </p:nvSpPr>
        <p:spPr>
          <a:xfrm>
            <a:off x="6648575" y="982338"/>
            <a:ext cx="4606500" cy="4001100"/>
          </a:xfrm>
          <a:prstGeom prst="rect">
            <a:avLst/>
          </a:prstGeom>
          <a:noFill/>
          <a:ln>
            <a:noFill/>
          </a:ln>
        </p:spPr>
      </p:sp>
      <p:sp>
        <p:nvSpPr>
          <p:cNvPr id="149" name="Google Shape;149;g3174247a4c8_0_13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0" name="Google Shape;150;g3174247a4c8_0_13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51" name="Google Shape;151;g3174247a4c8_0_133"/>
          <p:cNvSpPr txBox="1">
            <a:spLocks noGrp="1"/>
          </p:cNvSpPr>
          <p:nvPr>
            <p:ph type="body" idx="1"/>
          </p:nvPr>
        </p:nvSpPr>
        <p:spPr>
          <a:xfrm>
            <a:off x="339375" y="2817575"/>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52" name="Google Shape;152;g3174247a4c8_0_133"/>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53" name="Google Shape;153;g3174247a4c8_0_133"/>
          <p:cNvSpPr txBox="1">
            <a:spLocks noGrp="1"/>
          </p:cNvSpPr>
          <p:nvPr>
            <p:ph type="title"/>
          </p:nvPr>
        </p:nvSpPr>
        <p:spPr>
          <a:xfrm>
            <a:off x="339375" y="1816900"/>
            <a:ext cx="4995600" cy="524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16">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ll Out Box 1">
  <p:cSld name="TITLE_ONLY_1_1_1">
    <p:spTree>
      <p:nvGrpSpPr>
        <p:cNvPr id="1" name="Shape 154"/>
        <p:cNvGrpSpPr/>
        <p:nvPr/>
      </p:nvGrpSpPr>
      <p:grpSpPr>
        <a:xfrm>
          <a:off x="0" y="0"/>
          <a:ext cx="0" cy="0"/>
          <a:chOff x="0" y="0"/>
          <a:chExt cx="0" cy="0"/>
        </a:xfrm>
      </p:grpSpPr>
      <p:sp>
        <p:nvSpPr>
          <p:cNvPr id="155" name="Google Shape;155;g3181813bf9e_0_66"/>
          <p:cNvSpPr/>
          <p:nvPr/>
        </p:nvSpPr>
        <p:spPr>
          <a:xfrm>
            <a:off x="7444775" y="1417363"/>
            <a:ext cx="4230000" cy="4001100"/>
          </a:xfrm>
          <a:prstGeom prst="rect">
            <a:avLst/>
          </a:prstGeom>
          <a:solidFill>
            <a:srgbClr val="79C142"/>
          </a:solidFill>
          <a:ln w="9525" cap="flat" cmpd="sng">
            <a:solidFill>
              <a:srgbClr val="79C1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 name="Google Shape;156;g3181813bf9e_0_66"/>
          <p:cNvSpPr>
            <a:spLocks noGrp="1"/>
          </p:cNvSpPr>
          <p:nvPr>
            <p:ph type="pic" idx="2"/>
          </p:nvPr>
        </p:nvSpPr>
        <p:spPr>
          <a:xfrm>
            <a:off x="6648575" y="982338"/>
            <a:ext cx="4606500" cy="4001100"/>
          </a:xfrm>
          <a:prstGeom prst="rect">
            <a:avLst/>
          </a:prstGeom>
          <a:noFill/>
          <a:ln>
            <a:noFill/>
          </a:ln>
        </p:spPr>
      </p:sp>
      <p:sp>
        <p:nvSpPr>
          <p:cNvPr id="157" name="Google Shape;157;g3181813bf9e_0_66"/>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g3181813bf9e_0_6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59" name="Google Shape;159;g3181813bf9e_0_66"/>
          <p:cNvSpPr txBox="1">
            <a:spLocks noGrp="1"/>
          </p:cNvSpPr>
          <p:nvPr>
            <p:ph type="body" idx="1"/>
          </p:nvPr>
        </p:nvSpPr>
        <p:spPr>
          <a:xfrm>
            <a:off x="339375" y="2817575"/>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60" name="Google Shape;160;g3181813bf9e_0_66"/>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61" name="Google Shape;161;g3181813bf9e_0_66"/>
          <p:cNvSpPr txBox="1">
            <a:spLocks noGrp="1"/>
          </p:cNvSpPr>
          <p:nvPr>
            <p:ph type="title"/>
          </p:nvPr>
        </p:nvSpPr>
        <p:spPr>
          <a:xfrm>
            <a:off x="339375" y="1816900"/>
            <a:ext cx="4995600" cy="524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16">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ll Out Box 1 1">
  <p:cSld name="TITLE_ONLY_1_1_1_1">
    <p:spTree>
      <p:nvGrpSpPr>
        <p:cNvPr id="1" name="Shape 162"/>
        <p:cNvGrpSpPr/>
        <p:nvPr/>
      </p:nvGrpSpPr>
      <p:grpSpPr>
        <a:xfrm>
          <a:off x="0" y="0"/>
          <a:ext cx="0" cy="0"/>
          <a:chOff x="0" y="0"/>
          <a:chExt cx="0" cy="0"/>
        </a:xfrm>
      </p:grpSpPr>
      <p:sp>
        <p:nvSpPr>
          <p:cNvPr id="163" name="Google Shape;163;g3181813bf9e_0_132"/>
          <p:cNvSpPr/>
          <p:nvPr/>
        </p:nvSpPr>
        <p:spPr>
          <a:xfrm>
            <a:off x="7444775" y="1417363"/>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g3181813bf9e_0_132"/>
          <p:cNvSpPr>
            <a:spLocks noGrp="1"/>
          </p:cNvSpPr>
          <p:nvPr>
            <p:ph type="pic" idx="2"/>
          </p:nvPr>
        </p:nvSpPr>
        <p:spPr>
          <a:xfrm>
            <a:off x="6648575" y="982338"/>
            <a:ext cx="4606500" cy="4001100"/>
          </a:xfrm>
          <a:prstGeom prst="rect">
            <a:avLst/>
          </a:prstGeom>
          <a:noFill/>
          <a:ln>
            <a:noFill/>
          </a:ln>
        </p:spPr>
      </p:sp>
      <p:sp>
        <p:nvSpPr>
          <p:cNvPr id="165" name="Google Shape;165;g3181813bf9e_0_132"/>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6" name="Google Shape;166;g3181813bf9e_0_13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67" name="Google Shape;167;g3181813bf9e_0_132"/>
          <p:cNvSpPr txBox="1">
            <a:spLocks noGrp="1"/>
          </p:cNvSpPr>
          <p:nvPr>
            <p:ph type="body" idx="1"/>
          </p:nvPr>
        </p:nvSpPr>
        <p:spPr>
          <a:xfrm>
            <a:off x="339375" y="2817575"/>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68" name="Google Shape;168;g3181813bf9e_0_132"/>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69" name="Google Shape;169;g3181813bf9e_0_132"/>
          <p:cNvSpPr txBox="1">
            <a:spLocks noGrp="1"/>
          </p:cNvSpPr>
          <p:nvPr>
            <p:ph type="title"/>
          </p:nvPr>
        </p:nvSpPr>
        <p:spPr>
          <a:xfrm>
            <a:off x="339375" y="1816900"/>
            <a:ext cx="4995600" cy="524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16">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170"/>
        <p:cNvGrpSpPr/>
        <p:nvPr/>
      </p:nvGrpSpPr>
      <p:grpSpPr>
        <a:xfrm>
          <a:off x="0" y="0"/>
          <a:ext cx="0" cy="0"/>
          <a:chOff x="0" y="0"/>
          <a:chExt cx="0" cy="0"/>
        </a:xfrm>
      </p:grpSpPr>
      <p:sp>
        <p:nvSpPr>
          <p:cNvPr id="171" name="Google Shape;171;g3174247a4c8_0_14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pic>
        <p:nvPicPr>
          <p:cNvPr id="172" name="Google Shape;172;g3174247a4c8_0_141"/>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173" name="Google Shape;173;g3174247a4c8_0_141"/>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g3174247a4c8_0_141"/>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75" name="Google Shape;175;g3174247a4c8_0_141"/>
          <p:cNvSpPr txBox="1"/>
          <p:nvPr/>
        </p:nvSpPr>
        <p:spPr>
          <a:xfrm>
            <a:off x="1719450" y="30576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176" name="Google Shape;176;g3174247a4c8_0_141"/>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77" name="Google Shape;177;g3174247a4c8_0_141"/>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178" name="Google Shape;178;g3174247a4c8_0_141"/>
          <p:cNvPicPr preferRelativeResize="0"/>
          <p:nvPr/>
        </p:nvPicPr>
        <p:blipFill rotWithShape="1">
          <a:blip r:embed="rId3">
            <a:alphaModFix/>
          </a:blip>
          <a:srcRect l="10378"/>
          <a:stretch/>
        </p:blipFill>
        <p:spPr>
          <a:xfrm>
            <a:off x="460875" y="2897550"/>
            <a:ext cx="1009850" cy="910500"/>
          </a:xfrm>
          <a:prstGeom prst="rect">
            <a:avLst/>
          </a:prstGeom>
          <a:noFill/>
          <a:ln>
            <a:noFill/>
          </a:ln>
        </p:spPr>
      </p:pic>
      <p:sp>
        <p:nvSpPr>
          <p:cNvPr id="179" name="Google Shape;179;g3174247a4c8_0_141"/>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180" name="Google Shape;180;g3174247a4c8_0_141"/>
          <p:cNvSpPr txBox="1">
            <a:spLocks noGrp="1"/>
          </p:cNvSpPr>
          <p:nvPr>
            <p:ph type="body" idx="1"/>
          </p:nvPr>
        </p:nvSpPr>
        <p:spPr>
          <a:xfrm>
            <a:off x="6645050" y="2287750"/>
            <a:ext cx="4744500" cy="31326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181"/>
        <p:cNvGrpSpPr/>
        <p:nvPr/>
      </p:nvGrpSpPr>
      <p:grpSpPr>
        <a:xfrm>
          <a:off x="0" y="0"/>
          <a:ext cx="0" cy="0"/>
          <a:chOff x="0" y="0"/>
          <a:chExt cx="0" cy="0"/>
        </a:xfrm>
      </p:grpSpPr>
      <p:sp>
        <p:nvSpPr>
          <p:cNvPr id="182" name="Google Shape;182;g3174247a4c8_0_152"/>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pic>
        <p:nvPicPr>
          <p:cNvPr id="183" name="Google Shape;183;g3174247a4c8_0_152"/>
          <p:cNvPicPr preferRelativeResize="0"/>
          <p:nvPr/>
        </p:nvPicPr>
        <p:blipFill rotWithShape="1">
          <a:blip r:embed="rId2">
            <a:alphaModFix amt="5000"/>
          </a:blip>
          <a:srcRect l="1293" r="5666"/>
          <a:stretch/>
        </p:blipFill>
        <p:spPr>
          <a:xfrm>
            <a:off x="0" y="1563750"/>
            <a:ext cx="12192001" cy="5294251"/>
          </a:xfrm>
          <a:prstGeom prst="rect">
            <a:avLst/>
          </a:prstGeom>
          <a:noFill/>
          <a:ln>
            <a:noFill/>
          </a:ln>
        </p:spPr>
      </p:pic>
      <p:sp>
        <p:nvSpPr>
          <p:cNvPr id="184" name="Google Shape;184;g3174247a4c8_0_152"/>
          <p:cNvSpPr/>
          <p:nvPr/>
        </p:nvSpPr>
        <p:spPr>
          <a:xfrm>
            <a:off x="0" y="2758550"/>
            <a:ext cx="5812800" cy="1400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 name="Google Shape;185;g3174247a4c8_0_152"/>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86" name="Google Shape;186;g3174247a4c8_0_152"/>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87" name="Google Shape;187;g3174247a4c8_0_152"/>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88" name="Google Shape;188;g3174247a4c8_0_152"/>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89" name="Google Shape;189;g3174247a4c8_0_152"/>
          <p:cNvSpPr txBox="1">
            <a:spLocks noGrp="1"/>
          </p:cNvSpPr>
          <p:nvPr>
            <p:ph type="title"/>
          </p:nvPr>
        </p:nvSpPr>
        <p:spPr>
          <a:xfrm>
            <a:off x="239325" y="2998725"/>
            <a:ext cx="5054100" cy="5982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with Subhead">
  <p:cSld name="Title and Content with Subhead">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304800" y="1"/>
            <a:ext cx="11582400" cy="99766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065A4"/>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body" idx="1"/>
          </p:nvPr>
        </p:nvSpPr>
        <p:spPr>
          <a:xfrm>
            <a:off x="304797" y="1087861"/>
            <a:ext cx="11582403" cy="842483"/>
          </a:xfrm>
          <a:prstGeom prst="rect">
            <a:avLst/>
          </a:prstGeom>
          <a:noFill/>
          <a:ln>
            <a:noFill/>
          </a:ln>
        </p:spPr>
        <p:txBody>
          <a:bodyPr spcFirstLastPara="1" wrap="square" lIns="91425" tIns="0" rIns="91425" bIns="182875" anchor="b" anchorCtr="0">
            <a:normAutofit/>
          </a:bodyPr>
          <a:lstStyle>
            <a:lvl1pPr marL="457200" lvl="0" indent="-228600" algn="l">
              <a:lnSpc>
                <a:spcPct val="90000"/>
              </a:lnSpc>
              <a:spcBef>
                <a:spcPts val="1000"/>
              </a:spcBef>
              <a:spcAft>
                <a:spcPts val="0"/>
              </a:spcAft>
              <a:buClr>
                <a:schemeClr val="lt2"/>
              </a:buClr>
              <a:buSzPts val="3200"/>
              <a:buFont typeface="Calibri"/>
              <a:buNone/>
              <a:defRPr sz="3200" b="1" i="0" cap="none">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body" idx="2"/>
          </p:nvPr>
        </p:nvSpPr>
        <p:spPr>
          <a:xfrm>
            <a:off x="304797" y="2016408"/>
            <a:ext cx="11582401" cy="3399549"/>
          </a:xfrm>
          <a:prstGeom prst="rect">
            <a:avLst/>
          </a:prstGeom>
          <a:noFill/>
          <a:ln>
            <a:noFill/>
          </a:ln>
        </p:spPr>
        <p:txBody>
          <a:bodyPr spcFirstLastPara="1" wrap="square" lIns="91425" tIns="0" rIns="91425" bIns="45700" anchor="t" anchorCtr="0">
            <a:noAutofit/>
          </a:bodyPr>
          <a:lstStyle>
            <a:lvl1pPr marL="457200" lvl="0" indent="-406400" algn="l">
              <a:lnSpc>
                <a:spcPct val="90000"/>
              </a:lnSpc>
              <a:spcBef>
                <a:spcPts val="1000"/>
              </a:spcBef>
              <a:spcAft>
                <a:spcPts val="0"/>
              </a:spcAft>
              <a:buClr>
                <a:srgbClr val="FF6000"/>
              </a:buClr>
              <a:buSzPts val="2800"/>
              <a:buFont typeface="Arial"/>
              <a:buChar char="•"/>
              <a:defRPr sz="2800">
                <a:latin typeface="Calibri"/>
                <a:ea typeface="Calibri"/>
                <a:cs typeface="Calibri"/>
                <a:sym typeface="Calibri"/>
              </a:defRPr>
            </a:lvl1pPr>
            <a:lvl2pPr marL="914400" lvl="1" indent="-381000" algn="l">
              <a:lnSpc>
                <a:spcPct val="90000"/>
              </a:lnSpc>
              <a:spcBef>
                <a:spcPts val="500"/>
              </a:spcBef>
              <a:spcAft>
                <a:spcPts val="0"/>
              </a:spcAft>
              <a:buClr>
                <a:srgbClr val="FF6000"/>
              </a:buClr>
              <a:buSzPts val="2400"/>
              <a:buFont typeface="Arial"/>
              <a:buChar char="•"/>
              <a:defRPr sz="2400">
                <a:latin typeface="Calibri"/>
                <a:ea typeface="Calibri"/>
                <a:cs typeface="Calibri"/>
                <a:sym typeface="Calibri"/>
              </a:defRPr>
            </a:lvl2pPr>
            <a:lvl3pPr marL="1371600" lvl="2" indent="-355600" algn="l">
              <a:lnSpc>
                <a:spcPct val="90000"/>
              </a:lnSpc>
              <a:spcBef>
                <a:spcPts val="500"/>
              </a:spcBef>
              <a:spcAft>
                <a:spcPts val="0"/>
              </a:spcAft>
              <a:buClr>
                <a:srgbClr val="FF6000"/>
              </a:buClr>
              <a:buSzPts val="2000"/>
              <a:buFont typeface="Arial"/>
              <a:buChar char="•"/>
              <a:defRPr sz="2000">
                <a:latin typeface="Calibri"/>
                <a:ea typeface="Calibri"/>
                <a:cs typeface="Calibri"/>
                <a:sym typeface="Calibri"/>
              </a:defRPr>
            </a:lvl3pPr>
            <a:lvl4pPr marL="1828800" lvl="3" indent="-355600" algn="l">
              <a:lnSpc>
                <a:spcPct val="90000"/>
              </a:lnSpc>
              <a:spcBef>
                <a:spcPts val="500"/>
              </a:spcBef>
              <a:spcAft>
                <a:spcPts val="0"/>
              </a:spcAft>
              <a:buClr>
                <a:srgbClr val="FF6000"/>
              </a:buClr>
              <a:buSzPts val="2000"/>
              <a:buFont typeface="Arial"/>
              <a:buChar char="•"/>
              <a:defRPr sz="2000">
                <a:latin typeface="Calibri"/>
                <a:ea typeface="Calibri"/>
                <a:cs typeface="Calibri"/>
                <a:sym typeface="Calibri"/>
              </a:defRPr>
            </a:lvl4pPr>
            <a:lvl5pPr marL="2286000" lvl="4" indent="-355600" algn="l">
              <a:lnSpc>
                <a:spcPct val="90000"/>
              </a:lnSpc>
              <a:spcBef>
                <a:spcPts val="500"/>
              </a:spcBef>
              <a:spcAft>
                <a:spcPts val="0"/>
              </a:spcAft>
              <a:buClr>
                <a:srgbClr val="FF6000"/>
              </a:buClr>
              <a:buSzPts val="2000"/>
              <a:buFont typeface="Arial"/>
              <a:buChar char="•"/>
              <a:defRPr sz="20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3" name="Google Shape;43;p19"/>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44" name="Google Shape;44;p19"/>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5" name="Google Shape;45;p19"/>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b="1"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de Title">
  <p:cSld name="CUSTOM_2_1_1">
    <p:spTree>
      <p:nvGrpSpPr>
        <p:cNvPr id="1" name="Shape 190"/>
        <p:cNvGrpSpPr/>
        <p:nvPr/>
      </p:nvGrpSpPr>
      <p:grpSpPr>
        <a:xfrm>
          <a:off x="0" y="0"/>
          <a:ext cx="0" cy="0"/>
          <a:chOff x="0" y="0"/>
          <a:chExt cx="0" cy="0"/>
        </a:xfrm>
      </p:grpSpPr>
      <p:sp>
        <p:nvSpPr>
          <p:cNvPr id="191" name="Google Shape;191;g3174247a4c8_0_16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92" name="Google Shape;192;g3174247a4c8_0_161"/>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93" name="Google Shape;193;g3174247a4c8_0_161"/>
          <p:cNvCxnSpPr/>
          <p:nvPr/>
        </p:nvCxnSpPr>
        <p:spPr>
          <a:xfrm rot="10800000" flipH="1">
            <a:off x="0" y="32025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94" name="Google Shape;194;g3174247a4c8_0_161"/>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95" name="Google Shape;195;g3174247a4c8_0_161"/>
          <p:cNvSpPr txBox="1">
            <a:spLocks noGrp="1"/>
          </p:cNvSpPr>
          <p:nvPr>
            <p:ph type="title"/>
          </p:nvPr>
        </p:nvSpPr>
        <p:spPr>
          <a:xfrm>
            <a:off x="239325" y="2465325"/>
            <a:ext cx="5054100" cy="5982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196"/>
        <p:cNvGrpSpPr/>
        <p:nvPr/>
      </p:nvGrpSpPr>
      <p:grpSpPr>
        <a:xfrm>
          <a:off x="0" y="0"/>
          <a:ext cx="0" cy="0"/>
          <a:chOff x="0" y="0"/>
          <a:chExt cx="0" cy="0"/>
        </a:xfrm>
      </p:grpSpPr>
      <p:sp>
        <p:nvSpPr>
          <p:cNvPr id="197" name="Google Shape;197;g3174247a4c8_0_169"/>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98" name="Google Shape;198;g3174247a4c8_0_169"/>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9" name="Google Shape;199;g3174247a4c8_0_169"/>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200" name="Google Shape;200;g3174247a4c8_0_169"/>
          <p:cNvSpPr txBox="1">
            <a:spLocks noGrp="1"/>
          </p:cNvSpPr>
          <p:nvPr>
            <p:ph type="title"/>
          </p:nvPr>
        </p:nvSpPr>
        <p:spPr>
          <a:xfrm>
            <a:off x="1168525" y="158875"/>
            <a:ext cx="9939300" cy="774300"/>
          </a:xfrm>
          <a:prstGeom prst="rect">
            <a:avLst/>
          </a:prstGeom>
        </p:spPr>
        <p:txBody>
          <a:bodyPr spcFirstLastPara="1" wrap="square" lIns="91425" tIns="45700" rIns="91425" bIns="45700" anchor="t" anchorCtr="0">
            <a:no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g3174247a4c8_0_169"/>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202" name="Google Shape;202;g3174247a4c8_0_169"/>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203"/>
        <p:cNvGrpSpPr/>
        <p:nvPr/>
      </p:nvGrpSpPr>
      <p:grpSpPr>
        <a:xfrm>
          <a:off x="0" y="0"/>
          <a:ext cx="0" cy="0"/>
          <a:chOff x="0" y="0"/>
          <a:chExt cx="0" cy="0"/>
        </a:xfrm>
      </p:grpSpPr>
      <p:sp>
        <p:nvSpPr>
          <p:cNvPr id="204" name="Google Shape;204;g3174247a4c8_0_17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205" name="Google Shape;205;g3174247a4c8_0_176"/>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6" name="Google Shape;206;g3174247a4c8_0_17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207" name="Google Shape;207;g3174247a4c8_0_176"/>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208" name="Google Shape;208;g3174247a4c8_0_176"/>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209" name="Google Shape;209;g3174247a4c8_0_176"/>
          <p:cNvSpPr txBox="1"/>
          <p:nvPr/>
        </p:nvSpPr>
        <p:spPr>
          <a:xfrm>
            <a:off x="4141188" y="406675"/>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210" name="Google Shape;210;g3174247a4c8_0_176"/>
          <p:cNvPicPr preferRelativeResize="0"/>
          <p:nvPr/>
        </p:nvPicPr>
        <p:blipFill rotWithShape="1">
          <a:blip r:embed="rId2">
            <a:alphaModFix/>
          </a:blip>
          <a:srcRect l="10378"/>
          <a:stretch/>
        </p:blipFill>
        <p:spPr>
          <a:xfrm>
            <a:off x="3033263" y="214675"/>
            <a:ext cx="1009850" cy="9105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211"/>
        <p:cNvGrpSpPr/>
        <p:nvPr/>
      </p:nvGrpSpPr>
      <p:grpSpPr>
        <a:xfrm>
          <a:off x="0" y="0"/>
          <a:ext cx="0" cy="0"/>
          <a:chOff x="0" y="0"/>
          <a:chExt cx="0" cy="0"/>
        </a:xfrm>
      </p:grpSpPr>
      <p:sp>
        <p:nvSpPr>
          <p:cNvPr id="212" name="Google Shape;212;g31846621a47_0_17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13" name="Google Shape;213;g31846621a47_0_172"/>
          <p:cNvSpPr/>
          <p:nvPr/>
        </p:nvSpPr>
        <p:spPr>
          <a:xfrm>
            <a:off x="-7200" y="0"/>
            <a:ext cx="12206400" cy="636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27"/>
        <p:cNvGrpSpPr/>
        <p:nvPr/>
      </p:nvGrpSpPr>
      <p:grpSpPr>
        <a:xfrm>
          <a:off x="0" y="0"/>
          <a:ext cx="0" cy="0"/>
          <a:chOff x="0" y="0"/>
          <a:chExt cx="0" cy="0"/>
        </a:xfrm>
      </p:grpSpPr>
      <p:sp>
        <p:nvSpPr>
          <p:cNvPr id="228" name="Google Shape;228;g319d3555574_0_147"/>
          <p:cNvSpPr txBox="1">
            <a:spLocks noGrp="1"/>
          </p:cNvSpPr>
          <p:nvPr>
            <p:ph type="title"/>
          </p:nvPr>
        </p:nvSpPr>
        <p:spPr>
          <a:xfrm>
            <a:off x="124691" y="-67201"/>
            <a:ext cx="7315200" cy="9978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065A4"/>
              </a:buClr>
              <a:buSzPts val="3800"/>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g319d3555574_0_14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0" name="Google Shape;230;g319d3555574_0_147"/>
          <p:cNvSpPr txBox="1">
            <a:spLocks noGrp="1"/>
          </p:cNvSpPr>
          <p:nvPr>
            <p:ph type="body" idx="1"/>
          </p:nvPr>
        </p:nvSpPr>
        <p:spPr>
          <a:xfrm>
            <a:off x="304800" y="2183727"/>
            <a:ext cx="6705600" cy="363840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g319d3555574_0_147"/>
          <p:cNvSpPr>
            <a:spLocks noGrp="1"/>
          </p:cNvSpPr>
          <p:nvPr>
            <p:ph type="pic" idx="2"/>
          </p:nvPr>
        </p:nvSpPr>
        <p:spPr>
          <a:xfrm>
            <a:off x="7620000" y="-2"/>
            <a:ext cx="4572000" cy="6432000"/>
          </a:xfrm>
          <a:prstGeom prst="rect">
            <a:avLst/>
          </a:prstGeom>
          <a:noFill/>
          <a:ln>
            <a:noFill/>
          </a:ln>
        </p:spPr>
      </p:sp>
      <p:cxnSp>
        <p:nvCxnSpPr>
          <p:cNvPr id="232" name="Google Shape;232;g319d3555574_0_147"/>
          <p:cNvCxnSpPr/>
          <p:nvPr/>
        </p:nvCxnSpPr>
        <p:spPr>
          <a:xfrm>
            <a:off x="124691" y="1008735"/>
            <a:ext cx="7315200" cy="0"/>
          </a:xfrm>
          <a:prstGeom prst="straightConnector1">
            <a:avLst/>
          </a:prstGeom>
          <a:noFill/>
          <a:ln w="12700" cap="flat" cmpd="sng">
            <a:solidFill>
              <a:srgbClr val="0065A4"/>
            </a:solidFill>
            <a:prstDash val="solid"/>
            <a:miter lim="800000"/>
            <a:headEnd type="none" w="sm" len="sm"/>
            <a:tailEnd type="none" w="sm" len="sm"/>
          </a:ln>
        </p:spPr>
      </p:cxnSp>
      <p:sp>
        <p:nvSpPr>
          <p:cNvPr id="233" name="Google Shape;233;g319d3555574_0_147"/>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b="1"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4"/>
        <p:cNvGrpSpPr/>
        <p:nvPr/>
      </p:nvGrpSpPr>
      <p:grpSpPr>
        <a:xfrm>
          <a:off x="0" y="0"/>
          <a:ext cx="0" cy="0"/>
          <a:chOff x="0" y="0"/>
          <a:chExt cx="0" cy="0"/>
        </a:xfrm>
      </p:grpSpPr>
      <p:sp>
        <p:nvSpPr>
          <p:cNvPr id="235" name="Google Shape;235;g319d3555574_0_154"/>
          <p:cNvSpPr txBox="1">
            <a:spLocks noGrp="1"/>
          </p:cNvSpPr>
          <p:nvPr>
            <p:ph type="title"/>
          </p:nvPr>
        </p:nvSpPr>
        <p:spPr>
          <a:xfrm>
            <a:off x="304800" y="1"/>
            <a:ext cx="11582400" cy="9978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065A4"/>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g319d3555574_0_154"/>
          <p:cNvSpPr txBox="1">
            <a:spLocks noGrp="1"/>
          </p:cNvSpPr>
          <p:nvPr>
            <p:ph type="body" idx="1"/>
          </p:nvPr>
        </p:nvSpPr>
        <p:spPr>
          <a:xfrm>
            <a:off x="304799" y="1092823"/>
            <a:ext cx="11582400" cy="5029800"/>
          </a:xfrm>
          <a:prstGeom prst="rect">
            <a:avLst/>
          </a:prstGeom>
          <a:noFill/>
          <a:ln>
            <a:noFill/>
          </a:ln>
        </p:spPr>
        <p:txBody>
          <a:bodyPr spcFirstLastPara="1" wrap="square" lIns="91425" tIns="0" rIns="91425" bIns="45700" anchor="t" anchorCtr="0">
            <a:noAutofit/>
          </a:bodyPr>
          <a:lstStyle>
            <a:lvl1pPr marL="457200" lvl="0" indent="-406400" algn="l">
              <a:lnSpc>
                <a:spcPct val="90000"/>
              </a:lnSpc>
              <a:spcBef>
                <a:spcPts val="1000"/>
              </a:spcBef>
              <a:spcAft>
                <a:spcPts val="0"/>
              </a:spcAft>
              <a:buClr>
                <a:srgbClr val="FF6000"/>
              </a:buClr>
              <a:buSzPts val="2800"/>
              <a:buFont typeface="Arial"/>
              <a:buChar char="•"/>
              <a:defRPr/>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7" name="Google Shape;237;g319d3555574_0_154"/>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238" name="Google Shape;238;g319d3555574_0_15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9" name="Google Shape;239;g319d3555574_0_154"/>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b="1"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40"/>
        <p:cNvGrpSpPr/>
        <p:nvPr/>
      </p:nvGrpSpPr>
      <p:grpSpPr>
        <a:xfrm>
          <a:off x="0" y="0"/>
          <a:ext cx="0" cy="0"/>
          <a:chOff x="0" y="0"/>
          <a:chExt cx="0" cy="0"/>
        </a:xfrm>
      </p:grpSpPr>
      <p:sp>
        <p:nvSpPr>
          <p:cNvPr id="241" name="Google Shape;241;g319d3555574_0_160"/>
          <p:cNvSpPr txBox="1">
            <a:spLocks noGrp="1"/>
          </p:cNvSpPr>
          <p:nvPr>
            <p:ph type="title"/>
          </p:nvPr>
        </p:nvSpPr>
        <p:spPr>
          <a:xfrm>
            <a:off x="838200" y="2183168"/>
            <a:ext cx="10515600" cy="923400"/>
          </a:xfrm>
          <a:prstGeom prst="rect">
            <a:avLst/>
          </a:prstGeom>
          <a:noFill/>
          <a:ln>
            <a:noFill/>
          </a:ln>
        </p:spPr>
        <p:txBody>
          <a:bodyPr spcFirstLastPara="1" wrap="square" lIns="91425" tIns="45700" rIns="91425" bIns="45700" anchor="t" anchorCtr="0">
            <a:spAutoFit/>
          </a:bodyPr>
          <a:lstStyle>
            <a:lvl1pPr marR="0" lvl="0" algn="l">
              <a:lnSpc>
                <a:spcPct val="90000"/>
              </a:lnSpc>
              <a:spcBef>
                <a:spcPts val="0"/>
              </a:spcBef>
              <a:spcAft>
                <a:spcPts val="0"/>
              </a:spcAft>
              <a:buClr>
                <a:srgbClr val="0B5394"/>
              </a:buClr>
              <a:buSzPts val="6000"/>
              <a:buFont typeface="Calibri"/>
              <a:buNone/>
              <a:defRPr sz="6000" b="1" i="0" u="none" strike="noStrike" cap="none">
                <a:solidFill>
                  <a:srgbClr val="0B5394"/>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2" name="Google Shape;242;g319d3555574_0_16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43" name="Google Shape;243;g319d3555574_0_160"/>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g319d3555574_0_160"/>
          <p:cNvSpPr txBox="1">
            <a:spLocks noGrp="1"/>
          </p:cNvSpPr>
          <p:nvPr>
            <p:ph type="body" idx="1"/>
          </p:nvPr>
        </p:nvSpPr>
        <p:spPr>
          <a:xfrm>
            <a:off x="838199" y="3635375"/>
            <a:ext cx="10515600" cy="757200"/>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1000"/>
              </a:spcBef>
              <a:spcAft>
                <a:spcPts val="0"/>
              </a:spcAft>
              <a:buClr>
                <a:srgbClr val="6AA84F"/>
              </a:buClr>
              <a:buSzPts val="4800"/>
              <a:buFont typeface="Calibri"/>
              <a:buNone/>
              <a:defRPr sz="4800" b="1" i="0" u="none" strike="noStrike" cap="none">
                <a:solidFill>
                  <a:srgbClr val="6AA84F"/>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with Subhead">
  <p:cSld name="Title and Content with Subhead">
    <p:spTree>
      <p:nvGrpSpPr>
        <p:cNvPr id="1" name="Shape 245"/>
        <p:cNvGrpSpPr/>
        <p:nvPr/>
      </p:nvGrpSpPr>
      <p:grpSpPr>
        <a:xfrm>
          <a:off x="0" y="0"/>
          <a:ext cx="0" cy="0"/>
          <a:chOff x="0" y="0"/>
          <a:chExt cx="0" cy="0"/>
        </a:xfrm>
      </p:grpSpPr>
      <p:sp>
        <p:nvSpPr>
          <p:cNvPr id="246" name="Google Shape;246;g319d3555574_0_165"/>
          <p:cNvSpPr txBox="1">
            <a:spLocks noGrp="1"/>
          </p:cNvSpPr>
          <p:nvPr>
            <p:ph type="title"/>
          </p:nvPr>
        </p:nvSpPr>
        <p:spPr>
          <a:xfrm>
            <a:off x="304800" y="1"/>
            <a:ext cx="11582400" cy="9978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065A4"/>
              </a:buClr>
              <a:buSzPts val="3800"/>
              <a:buFont typeface="Calibri"/>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g319d3555574_0_165"/>
          <p:cNvSpPr txBox="1">
            <a:spLocks noGrp="1"/>
          </p:cNvSpPr>
          <p:nvPr>
            <p:ph type="body" idx="1"/>
          </p:nvPr>
        </p:nvSpPr>
        <p:spPr>
          <a:xfrm>
            <a:off x="304797" y="2016408"/>
            <a:ext cx="11582400" cy="3399600"/>
          </a:xfrm>
          <a:prstGeom prst="rect">
            <a:avLst/>
          </a:prstGeom>
          <a:noFill/>
          <a:ln>
            <a:noFill/>
          </a:ln>
        </p:spPr>
        <p:txBody>
          <a:bodyPr spcFirstLastPara="1" wrap="square" lIns="91425" tIns="0" rIns="91425" bIns="45700" anchor="t" anchorCtr="0">
            <a:noAutofit/>
          </a:bodyPr>
          <a:lstStyle>
            <a:lvl1pPr marL="457200" lvl="0" indent="-406400" algn="l">
              <a:lnSpc>
                <a:spcPct val="90000"/>
              </a:lnSpc>
              <a:spcBef>
                <a:spcPts val="1000"/>
              </a:spcBef>
              <a:spcAft>
                <a:spcPts val="0"/>
              </a:spcAft>
              <a:buClr>
                <a:srgbClr val="FF6000"/>
              </a:buClr>
              <a:buSzPts val="2800"/>
              <a:buFont typeface="Arial"/>
              <a:buChar char="•"/>
              <a:defRPr sz="2800">
                <a:latin typeface="Calibri"/>
                <a:ea typeface="Calibri"/>
                <a:cs typeface="Calibri"/>
                <a:sym typeface="Calibri"/>
              </a:defRPr>
            </a:lvl1pPr>
            <a:lvl2pPr marL="914400" lvl="1" indent="-381000" algn="l">
              <a:lnSpc>
                <a:spcPct val="90000"/>
              </a:lnSpc>
              <a:spcBef>
                <a:spcPts val="500"/>
              </a:spcBef>
              <a:spcAft>
                <a:spcPts val="0"/>
              </a:spcAft>
              <a:buClr>
                <a:srgbClr val="FF6000"/>
              </a:buClr>
              <a:buSzPts val="2400"/>
              <a:buFont typeface="Arial"/>
              <a:buChar char="•"/>
              <a:defRPr sz="2400">
                <a:latin typeface="Calibri"/>
                <a:ea typeface="Calibri"/>
                <a:cs typeface="Calibri"/>
                <a:sym typeface="Calibri"/>
              </a:defRPr>
            </a:lvl2pPr>
            <a:lvl3pPr marL="1371600" lvl="2" indent="-355600" algn="l">
              <a:lnSpc>
                <a:spcPct val="90000"/>
              </a:lnSpc>
              <a:spcBef>
                <a:spcPts val="500"/>
              </a:spcBef>
              <a:spcAft>
                <a:spcPts val="0"/>
              </a:spcAft>
              <a:buClr>
                <a:srgbClr val="FF6000"/>
              </a:buClr>
              <a:buSzPts val="2000"/>
              <a:buFont typeface="Arial"/>
              <a:buChar char="•"/>
              <a:defRPr sz="2000">
                <a:latin typeface="Calibri"/>
                <a:ea typeface="Calibri"/>
                <a:cs typeface="Calibri"/>
                <a:sym typeface="Calibri"/>
              </a:defRPr>
            </a:lvl3pPr>
            <a:lvl4pPr marL="1828800" lvl="3" indent="-355600" algn="l">
              <a:lnSpc>
                <a:spcPct val="90000"/>
              </a:lnSpc>
              <a:spcBef>
                <a:spcPts val="500"/>
              </a:spcBef>
              <a:spcAft>
                <a:spcPts val="0"/>
              </a:spcAft>
              <a:buClr>
                <a:srgbClr val="FF6000"/>
              </a:buClr>
              <a:buSzPts val="2000"/>
              <a:buFont typeface="Arial"/>
              <a:buChar char="•"/>
              <a:defRPr sz="2000">
                <a:latin typeface="Calibri"/>
                <a:ea typeface="Calibri"/>
                <a:cs typeface="Calibri"/>
                <a:sym typeface="Calibri"/>
              </a:defRPr>
            </a:lvl4pPr>
            <a:lvl5pPr marL="2286000" lvl="4" indent="-355600" algn="l">
              <a:lnSpc>
                <a:spcPct val="90000"/>
              </a:lnSpc>
              <a:spcBef>
                <a:spcPts val="500"/>
              </a:spcBef>
              <a:spcAft>
                <a:spcPts val="0"/>
              </a:spcAft>
              <a:buClr>
                <a:srgbClr val="FF6000"/>
              </a:buClr>
              <a:buSzPts val="2000"/>
              <a:buFont typeface="Arial"/>
              <a:buChar char="•"/>
              <a:defRPr sz="200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8" name="Google Shape;248;g319d3555574_0_165"/>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249" name="Google Shape;249;g319d3555574_0_16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0" name="Google Shape;250;g319d3555574_0_165"/>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b="1"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1"/>
        <p:cNvGrpSpPr/>
        <p:nvPr/>
      </p:nvGrpSpPr>
      <p:grpSpPr>
        <a:xfrm>
          <a:off x="0" y="0"/>
          <a:ext cx="0" cy="0"/>
          <a:chOff x="0" y="0"/>
          <a:chExt cx="0" cy="0"/>
        </a:xfrm>
      </p:grpSpPr>
      <p:sp>
        <p:nvSpPr>
          <p:cNvPr id="252" name="Google Shape;252;g319d3555574_0_171"/>
          <p:cNvSpPr txBox="1">
            <a:spLocks noGrp="1"/>
          </p:cNvSpPr>
          <p:nvPr>
            <p:ph type="title"/>
          </p:nvPr>
        </p:nvSpPr>
        <p:spPr>
          <a:xfrm>
            <a:off x="304800" y="1"/>
            <a:ext cx="11582400" cy="9978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3800"/>
              <a:buNone/>
              <a:defRPr sz="3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g319d3555574_0_17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254" name="Google Shape;254;g319d3555574_0_171"/>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g319d3555574_0_171"/>
          <p:cNvSpPr txBox="1">
            <a:spLocks noGrp="1"/>
          </p:cNvSpPr>
          <p:nvPr>
            <p:ph type="body" idx="1"/>
          </p:nvPr>
        </p:nvSpPr>
        <p:spPr>
          <a:xfrm>
            <a:off x="4133056" y="1784195"/>
            <a:ext cx="3925800" cy="454560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56" name="Google Shape;256;g319d3555574_0_171"/>
          <p:cNvSpPr txBox="1">
            <a:spLocks noGrp="1"/>
          </p:cNvSpPr>
          <p:nvPr>
            <p:ph type="body" idx="2"/>
          </p:nvPr>
        </p:nvSpPr>
        <p:spPr>
          <a:xfrm>
            <a:off x="8266112" y="1783898"/>
            <a:ext cx="3925800" cy="454560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57" name="Google Shape;257;g319d3555574_0_171"/>
          <p:cNvSpPr txBox="1">
            <a:spLocks noGrp="1"/>
          </p:cNvSpPr>
          <p:nvPr>
            <p:ph type="body" idx="3"/>
          </p:nvPr>
        </p:nvSpPr>
        <p:spPr>
          <a:xfrm>
            <a:off x="0" y="1783898"/>
            <a:ext cx="3925800" cy="454560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58" name="Google Shape;258;g319d3555574_0_171"/>
          <p:cNvSpPr txBox="1">
            <a:spLocks noGrp="1"/>
          </p:cNvSpPr>
          <p:nvPr>
            <p:ph type="body" idx="4"/>
          </p:nvPr>
        </p:nvSpPr>
        <p:spPr>
          <a:xfrm>
            <a:off x="304801" y="1174990"/>
            <a:ext cx="11582400" cy="506100"/>
          </a:xfrm>
          <a:prstGeom prst="rect">
            <a:avLst/>
          </a:prstGeom>
          <a:noFill/>
          <a:ln>
            <a:noFill/>
          </a:ln>
        </p:spPr>
        <p:txBody>
          <a:bodyPr spcFirstLastPara="1" wrap="square" lIns="91425" tIns="0" rIns="91425" bIns="182875" anchor="t" anchorCtr="0">
            <a:noAutofit/>
          </a:bodyPr>
          <a:lstStyle>
            <a:lvl1pPr marL="457200" lvl="0" indent="-228600" algn="l">
              <a:lnSpc>
                <a:spcPct val="90000"/>
              </a:lnSpc>
              <a:spcBef>
                <a:spcPts val="1000"/>
              </a:spcBef>
              <a:spcAft>
                <a:spcPts val="0"/>
              </a:spcAft>
              <a:buClr>
                <a:schemeClr val="lt2"/>
              </a:buClr>
              <a:buSzPts val="1400"/>
              <a:buFont typeface="Calibri"/>
              <a:buNone/>
              <a:defRPr sz="2400" b="1" i="0" cap="none">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9" name="Google Shape;259;g319d3555574_0_171"/>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260"/>
        <p:cNvGrpSpPr/>
        <p:nvPr/>
      </p:nvGrpSpPr>
      <p:grpSpPr>
        <a:xfrm>
          <a:off x="0" y="0"/>
          <a:ext cx="0" cy="0"/>
          <a:chOff x="0" y="0"/>
          <a:chExt cx="0" cy="0"/>
        </a:xfrm>
      </p:grpSpPr>
      <p:sp>
        <p:nvSpPr>
          <p:cNvPr id="261" name="Google Shape;261;g319d3555574_0_180"/>
          <p:cNvSpPr/>
          <p:nvPr/>
        </p:nvSpPr>
        <p:spPr>
          <a:xfrm>
            <a:off x="1304200" y="14118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2" name="Google Shape;262;g319d3555574_0_180"/>
          <p:cNvSpPr>
            <a:spLocks noGrp="1"/>
          </p:cNvSpPr>
          <p:nvPr>
            <p:ph type="pic" idx="2"/>
          </p:nvPr>
        </p:nvSpPr>
        <p:spPr>
          <a:xfrm>
            <a:off x="508000" y="976825"/>
            <a:ext cx="4606500" cy="4001100"/>
          </a:xfrm>
          <a:prstGeom prst="rect">
            <a:avLst/>
          </a:prstGeom>
          <a:noFill/>
          <a:ln>
            <a:noFill/>
          </a:ln>
        </p:spPr>
      </p:sp>
      <p:sp>
        <p:nvSpPr>
          <p:cNvPr id="263" name="Google Shape;263;g319d3555574_0_18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4" name="Google Shape;264;g319d3555574_0_18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65" name="Google Shape;265;g319d3555574_0_180"/>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sp>
        <p:nvSpPr>
          <p:cNvPr id="266" name="Google Shape;266;g319d3555574_0_180"/>
          <p:cNvSpPr txBox="1">
            <a:spLocks noGrp="1"/>
          </p:cNvSpPr>
          <p:nvPr>
            <p:ph type="body" idx="1"/>
          </p:nvPr>
        </p:nvSpPr>
        <p:spPr>
          <a:xfrm>
            <a:off x="6455425" y="1899300"/>
            <a:ext cx="5391300" cy="2583000"/>
          </a:xfrm>
          <a:prstGeom prst="rect">
            <a:avLst/>
          </a:prstGeom>
        </p:spPr>
        <p:txBody>
          <a:bodyPr spcFirstLastPara="1" wrap="square" lIns="91425" tIns="0" rIns="91425" bIns="45700" anchor="t" anchorCtr="0">
            <a:noAutofit/>
          </a:bodyPr>
          <a:lstStyle>
            <a:lvl1pPr marL="457200" lvl="0" indent="-228600">
              <a:lnSpc>
                <a:spcPct val="115000"/>
              </a:lnSpc>
              <a:spcBef>
                <a:spcPts val="1000"/>
              </a:spcBef>
              <a:spcAft>
                <a:spcPts val="0"/>
              </a:spcAft>
              <a:buSzPts val="2200"/>
              <a:buFont typeface="Calibri"/>
              <a:buNone/>
              <a:defRPr sz="2200" b="1">
                <a:latin typeface="Calibri"/>
                <a:ea typeface="Calibri"/>
                <a:cs typeface="Calibri"/>
                <a:sym typeface="Calibri"/>
              </a:defRPr>
            </a:lvl1pPr>
            <a:lvl2pPr marL="914400" lvl="1" indent="-228600">
              <a:lnSpc>
                <a:spcPct val="115000"/>
              </a:lnSpc>
              <a:spcBef>
                <a:spcPts val="1000"/>
              </a:spcBef>
              <a:spcAft>
                <a:spcPts val="0"/>
              </a:spcAft>
              <a:buSzPts val="2200"/>
              <a:buNone/>
              <a:defRPr sz="2200" b="1"/>
            </a:lvl2pPr>
            <a:lvl3pPr marL="1371600" lvl="2" indent="-228600">
              <a:lnSpc>
                <a:spcPct val="115000"/>
              </a:lnSpc>
              <a:spcBef>
                <a:spcPts val="1000"/>
              </a:spcBef>
              <a:spcAft>
                <a:spcPts val="0"/>
              </a:spcAft>
              <a:buSzPts val="2200"/>
              <a:buNone/>
              <a:defRPr sz="2200" b="1"/>
            </a:lvl3pPr>
            <a:lvl4pPr marL="1828800" lvl="3" indent="-228600">
              <a:lnSpc>
                <a:spcPct val="115000"/>
              </a:lnSpc>
              <a:spcBef>
                <a:spcPts val="1000"/>
              </a:spcBef>
              <a:spcAft>
                <a:spcPts val="0"/>
              </a:spcAft>
              <a:buSzPts val="2200"/>
              <a:buNone/>
              <a:defRPr sz="2200" b="1"/>
            </a:lvl4pPr>
            <a:lvl5pPr marL="2286000" lvl="4" indent="-228600">
              <a:lnSpc>
                <a:spcPct val="115000"/>
              </a:lnSpc>
              <a:spcBef>
                <a:spcPts val="1000"/>
              </a:spcBef>
              <a:spcAft>
                <a:spcPts val="0"/>
              </a:spcAft>
              <a:buSzPts val="2200"/>
              <a:buNone/>
              <a:defRPr sz="2200" b="1"/>
            </a:lvl5pPr>
            <a:lvl6pPr marL="2743200" lvl="5" indent="-368300">
              <a:lnSpc>
                <a:spcPct val="115000"/>
              </a:lnSpc>
              <a:spcBef>
                <a:spcPts val="1000"/>
              </a:spcBef>
              <a:spcAft>
                <a:spcPts val="0"/>
              </a:spcAft>
              <a:buSzPts val="2200"/>
              <a:buChar char="•"/>
              <a:defRPr sz="2200" b="1"/>
            </a:lvl6pPr>
            <a:lvl7pPr marL="3200400" lvl="6" indent="-368300">
              <a:lnSpc>
                <a:spcPct val="115000"/>
              </a:lnSpc>
              <a:spcBef>
                <a:spcPts val="1000"/>
              </a:spcBef>
              <a:spcAft>
                <a:spcPts val="0"/>
              </a:spcAft>
              <a:buSzPts val="2200"/>
              <a:buChar char="•"/>
              <a:defRPr sz="2200" b="1"/>
            </a:lvl7pPr>
            <a:lvl8pPr marL="3657600" lvl="7" indent="-368300">
              <a:lnSpc>
                <a:spcPct val="115000"/>
              </a:lnSpc>
              <a:spcBef>
                <a:spcPts val="1000"/>
              </a:spcBef>
              <a:spcAft>
                <a:spcPts val="0"/>
              </a:spcAft>
              <a:buSzPts val="2200"/>
              <a:buChar char="•"/>
              <a:defRPr sz="2200" b="1"/>
            </a:lvl8pPr>
            <a:lvl9pPr marL="4114800" lvl="8" indent="-368300">
              <a:lnSpc>
                <a:spcPct val="115000"/>
              </a:lnSpc>
              <a:spcBef>
                <a:spcPts val="1000"/>
              </a:spcBef>
              <a:spcAft>
                <a:spcPts val="1000"/>
              </a:spcAft>
              <a:buSzPts val="2200"/>
              <a:buChar char="•"/>
              <a:defRPr sz="2200"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6"/>
        <p:cNvGrpSpPr/>
        <p:nvPr/>
      </p:nvGrpSpPr>
      <p:grpSpPr>
        <a:xfrm>
          <a:off x="0" y="0"/>
          <a:ext cx="0" cy="0"/>
          <a:chOff x="0" y="0"/>
          <a:chExt cx="0" cy="0"/>
        </a:xfrm>
      </p:grpSpPr>
      <p:sp>
        <p:nvSpPr>
          <p:cNvPr id="47" name="Google Shape;47;p14"/>
          <p:cNvSpPr txBox="1">
            <a:spLocks noGrp="1"/>
          </p:cNvSpPr>
          <p:nvPr>
            <p:ph type="title"/>
          </p:nvPr>
        </p:nvSpPr>
        <p:spPr>
          <a:xfrm>
            <a:off x="304800" y="1"/>
            <a:ext cx="11582400" cy="99766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body" idx="1"/>
          </p:nvPr>
        </p:nvSpPr>
        <p:spPr>
          <a:xfrm>
            <a:off x="304799" y="1092823"/>
            <a:ext cx="11582401" cy="5029682"/>
          </a:xfrm>
          <a:prstGeom prst="rect">
            <a:avLst/>
          </a:prstGeom>
          <a:noFill/>
          <a:ln>
            <a:noFill/>
          </a:ln>
        </p:spPr>
        <p:txBody>
          <a:bodyPr spcFirstLastPara="1" wrap="square" lIns="91425" tIns="0" rIns="91425" bIns="45700" anchor="t" anchorCtr="0">
            <a:noAutofit/>
          </a:bodyPr>
          <a:lstStyle>
            <a:lvl1pPr marL="457200" lvl="0" indent="-406400" algn="l">
              <a:lnSpc>
                <a:spcPct val="90000"/>
              </a:lnSpc>
              <a:spcBef>
                <a:spcPts val="1000"/>
              </a:spcBef>
              <a:spcAft>
                <a:spcPts val="0"/>
              </a:spcAft>
              <a:buClr>
                <a:srgbClr val="FF6000"/>
              </a:buClr>
              <a:buSzPts val="2800"/>
              <a:buFont typeface="Arial"/>
              <a:buChar char="•"/>
              <a:defRPr/>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9" name="Google Shape;49;p14"/>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50" name="Google Shape;50;p1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1" name="Google Shape;51;p14"/>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b="1"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267"/>
        <p:cNvGrpSpPr/>
        <p:nvPr/>
      </p:nvGrpSpPr>
      <p:grpSpPr>
        <a:xfrm>
          <a:off x="0" y="0"/>
          <a:ext cx="0" cy="0"/>
          <a:chOff x="0" y="0"/>
          <a:chExt cx="0" cy="0"/>
        </a:xfrm>
      </p:grpSpPr>
      <p:sp>
        <p:nvSpPr>
          <p:cNvPr id="268" name="Google Shape;268;g319d3555574_0_187"/>
          <p:cNvSpPr/>
          <p:nvPr/>
        </p:nvSpPr>
        <p:spPr>
          <a:xfrm>
            <a:off x="1304200" y="14118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9" name="Google Shape;269;g319d3555574_0_187"/>
          <p:cNvSpPr>
            <a:spLocks noGrp="1"/>
          </p:cNvSpPr>
          <p:nvPr>
            <p:ph type="pic" idx="2"/>
          </p:nvPr>
        </p:nvSpPr>
        <p:spPr>
          <a:xfrm>
            <a:off x="508000" y="976825"/>
            <a:ext cx="4606500" cy="4001100"/>
          </a:xfrm>
          <a:prstGeom prst="rect">
            <a:avLst/>
          </a:prstGeom>
          <a:noFill/>
          <a:ln>
            <a:noFill/>
          </a:ln>
        </p:spPr>
      </p:sp>
      <p:sp>
        <p:nvSpPr>
          <p:cNvPr id="270" name="Google Shape;270;g319d3555574_0_187"/>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1" name="Google Shape;271;g319d3555574_0_187"/>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72" name="Google Shape;272;g319d3555574_0_187"/>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Key Points</a:t>
            </a:r>
            <a:endParaRPr sz="3800" b="1">
              <a:solidFill>
                <a:srgbClr val="0065A4"/>
              </a:solidFill>
              <a:latin typeface="Calibri"/>
              <a:ea typeface="Calibri"/>
              <a:cs typeface="Calibri"/>
              <a:sym typeface="Calibri"/>
            </a:endParaRPr>
          </a:p>
        </p:txBody>
      </p:sp>
      <p:sp>
        <p:nvSpPr>
          <p:cNvPr id="273" name="Google Shape;273;g319d3555574_0_187"/>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noAutofit/>
          </a:bodyPr>
          <a:lstStyle>
            <a:lvl1pPr marL="457200" lvl="0" indent="-228600">
              <a:lnSpc>
                <a:spcPct val="115000"/>
              </a:lnSpc>
              <a:spcBef>
                <a:spcPts val="1000"/>
              </a:spcBef>
              <a:spcAft>
                <a:spcPts val="0"/>
              </a:spcAft>
              <a:buSzPts val="2200"/>
              <a:buFont typeface="Calibri"/>
              <a:buNone/>
              <a:defRPr sz="2200" b="1">
                <a:latin typeface="Calibri"/>
                <a:ea typeface="Calibri"/>
                <a:cs typeface="Calibri"/>
                <a:sym typeface="Calibri"/>
              </a:defRPr>
            </a:lvl1pPr>
            <a:lvl2pPr marL="914400" lvl="1" indent="-228600">
              <a:lnSpc>
                <a:spcPct val="115000"/>
              </a:lnSpc>
              <a:spcBef>
                <a:spcPts val="1000"/>
              </a:spcBef>
              <a:spcAft>
                <a:spcPts val="0"/>
              </a:spcAft>
              <a:buSzPts val="2200"/>
              <a:buFont typeface="Calibri"/>
              <a:buNone/>
              <a:defRPr sz="2200" b="1">
                <a:latin typeface="Calibri"/>
                <a:ea typeface="Calibri"/>
                <a:cs typeface="Calibri"/>
                <a:sym typeface="Calibri"/>
              </a:defRPr>
            </a:lvl2pPr>
            <a:lvl3pPr marL="1371600" lvl="2" indent="-228600">
              <a:lnSpc>
                <a:spcPct val="115000"/>
              </a:lnSpc>
              <a:spcBef>
                <a:spcPts val="1000"/>
              </a:spcBef>
              <a:spcAft>
                <a:spcPts val="0"/>
              </a:spcAft>
              <a:buSzPts val="2200"/>
              <a:buFont typeface="Calibri"/>
              <a:buNone/>
              <a:defRPr sz="2200" b="1">
                <a:latin typeface="Calibri"/>
                <a:ea typeface="Calibri"/>
                <a:cs typeface="Calibri"/>
                <a:sym typeface="Calibri"/>
              </a:defRPr>
            </a:lvl3pPr>
            <a:lvl4pPr marL="1828800" lvl="3" indent="-228600">
              <a:lnSpc>
                <a:spcPct val="115000"/>
              </a:lnSpc>
              <a:spcBef>
                <a:spcPts val="1000"/>
              </a:spcBef>
              <a:spcAft>
                <a:spcPts val="0"/>
              </a:spcAft>
              <a:buSzPts val="2200"/>
              <a:buFont typeface="Calibri"/>
              <a:buNone/>
              <a:defRPr sz="2200" b="1">
                <a:latin typeface="Calibri"/>
                <a:ea typeface="Calibri"/>
                <a:cs typeface="Calibri"/>
                <a:sym typeface="Calibri"/>
              </a:defRPr>
            </a:lvl4pPr>
            <a:lvl5pPr marL="2286000" lvl="4" indent="-228600">
              <a:lnSpc>
                <a:spcPct val="115000"/>
              </a:lnSpc>
              <a:spcBef>
                <a:spcPts val="1000"/>
              </a:spcBef>
              <a:spcAft>
                <a:spcPts val="0"/>
              </a:spcAft>
              <a:buSzPts val="2200"/>
              <a:buFont typeface="Calibri"/>
              <a:buNone/>
              <a:defRPr sz="2200" b="1">
                <a:latin typeface="Calibri"/>
                <a:ea typeface="Calibri"/>
                <a:cs typeface="Calibri"/>
                <a:sym typeface="Calibri"/>
              </a:defRPr>
            </a:lvl5pPr>
            <a:lvl6pPr marL="2743200" lvl="5" indent="-368300">
              <a:lnSpc>
                <a:spcPct val="115000"/>
              </a:lnSpc>
              <a:spcBef>
                <a:spcPts val="1000"/>
              </a:spcBef>
              <a:spcAft>
                <a:spcPts val="0"/>
              </a:spcAft>
              <a:buSzPts val="2200"/>
              <a:buFont typeface="Calibri"/>
              <a:buChar char="•"/>
              <a:defRPr sz="2200" b="1">
                <a:latin typeface="Calibri"/>
                <a:ea typeface="Calibri"/>
                <a:cs typeface="Calibri"/>
                <a:sym typeface="Calibri"/>
              </a:defRPr>
            </a:lvl6pPr>
            <a:lvl7pPr marL="3200400" lvl="6" indent="-368300">
              <a:lnSpc>
                <a:spcPct val="115000"/>
              </a:lnSpc>
              <a:spcBef>
                <a:spcPts val="1000"/>
              </a:spcBef>
              <a:spcAft>
                <a:spcPts val="0"/>
              </a:spcAft>
              <a:buSzPts val="2200"/>
              <a:buFont typeface="Calibri"/>
              <a:buChar char="•"/>
              <a:defRPr sz="2200" b="1">
                <a:latin typeface="Calibri"/>
                <a:ea typeface="Calibri"/>
                <a:cs typeface="Calibri"/>
                <a:sym typeface="Calibri"/>
              </a:defRPr>
            </a:lvl7pPr>
            <a:lvl8pPr marL="3657600" lvl="7" indent="-368300">
              <a:lnSpc>
                <a:spcPct val="115000"/>
              </a:lnSpc>
              <a:spcBef>
                <a:spcPts val="1000"/>
              </a:spcBef>
              <a:spcAft>
                <a:spcPts val="0"/>
              </a:spcAft>
              <a:buSzPts val="2200"/>
              <a:buFont typeface="Calibri"/>
              <a:buChar char="•"/>
              <a:defRPr sz="2200" b="1">
                <a:latin typeface="Calibri"/>
                <a:ea typeface="Calibri"/>
                <a:cs typeface="Calibri"/>
                <a:sym typeface="Calibri"/>
              </a:defRPr>
            </a:lvl8pPr>
            <a:lvl9pPr marL="4114800" lvl="8" indent="-368300">
              <a:lnSpc>
                <a:spcPct val="115000"/>
              </a:lnSpc>
              <a:spcBef>
                <a:spcPts val="1000"/>
              </a:spcBef>
              <a:spcAft>
                <a:spcPts val="1000"/>
              </a:spcAft>
              <a:buSzPts val="2200"/>
              <a:buFont typeface="Calibri"/>
              <a:buChar char="•"/>
              <a:defRPr sz="2200" b="1">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274"/>
        <p:cNvGrpSpPr/>
        <p:nvPr/>
      </p:nvGrpSpPr>
      <p:grpSpPr>
        <a:xfrm>
          <a:off x="0" y="0"/>
          <a:ext cx="0" cy="0"/>
          <a:chOff x="0" y="0"/>
          <a:chExt cx="0" cy="0"/>
        </a:xfrm>
      </p:grpSpPr>
      <p:sp>
        <p:nvSpPr>
          <p:cNvPr id="275" name="Google Shape;275;g319d3555574_0_194"/>
          <p:cNvSpPr/>
          <p:nvPr/>
        </p:nvSpPr>
        <p:spPr>
          <a:xfrm>
            <a:off x="1304200" y="14118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6" name="Google Shape;276;g319d3555574_0_194"/>
          <p:cNvSpPr>
            <a:spLocks noGrp="1"/>
          </p:cNvSpPr>
          <p:nvPr>
            <p:ph type="pic" idx="2"/>
          </p:nvPr>
        </p:nvSpPr>
        <p:spPr>
          <a:xfrm>
            <a:off x="508000" y="976825"/>
            <a:ext cx="4606500" cy="4001100"/>
          </a:xfrm>
          <a:prstGeom prst="rect">
            <a:avLst/>
          </a:prstGeom>
          <a:noFill/>
          <a:ln>
            <a:noFill/>
          </a:ln>
        </p:spPr>
      </p:sp>
      <p:sp>
        <p:nvSpPr>
          <p:cNvPr id="277" name="Google Shape;277;g319d3555574_0_194"/>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8" name="Google Shape;278;g319d3555574_0_19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79" name="Google Shape;279;g319d3555574_0_194"/>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280" name="Google Shape;280;g319d3555574_0_194"/>
          <p:cNvSpPr txBox="1">
            <a:spLocks noGrp="1"/>
          </p:cNvSpPr>
          <p:nvPr>
            <p:ph type="title"/>
          </p:nvPr>
        </p:nvSpPr>
        <p:spPr>
          <a:xfrm>
            <a:off x="6624075" y="715950"/>
            <a:ext cx="5263200" cy="728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281"/>
        <p:cNvGrpSpPr/>
        <p:nvPr/>
      </p:nvGrpSpPr>
      <p:grpSpPr>
        <a:xfrm>
          <a:off x="0" y="0"/>
          <a:ext cx="0" cy="0"/>
          <a:chOff x="0" y="0"/>
          <a:chExt cx="0" cy="0"/>
        </a:xfrm>
      </p:grpSpPr>
      <p:sp>
        <p:nvSpPr>
          <p:cNvPr id="282" name="Google Shape;282;g319d3555574_0_201"/>
          <p:cNvSpPr/>
          <p:nvPr/>
        </p:nvSpPr>
        <p:spPr>
          <a:xfrm>
            <a:off x="7444775" y="14440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3" name="Google Shape;283;g319d3555574_0_201"/>
          <p:cNvSpPr>
            <a:spLocks noGrp="1"/>
          </p:cNvSpPr>
          <p:nvPr>
            <p:ph type="pic" idx="2"/>
          </p:nvPr>
        </p:nvSpPr>
        <p:spPr>
          <a:xfrm>
            <a:off x="6648575" y="1009050"/>
            <a:ext cx="4606500" cy="4001100"/>
          </a:xfrm>
          <a:prstGeom prst="rect">
            <a:avLst/>
          </a:prstGeom>
          <a:noFill/>
          <a:ln>
            <a:noFill/>
          </a:ln>
        </p:spPr>
      </p:sp>
      <p:sp>
        <p:nvSpPr>
          <p:cNvPr id="284" name="Google Shape;284;g319d3555574_0_20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5" name="Google Shape;285;g319d3555574_0_201"/>
          <p:cNvSpPr txBox="1">
            <a:spLocks noGrp="1"/>
          </p:cNvSpPr>
          <p:nvPr>
            <p:ph type="body" idx="1"/>
          </p:nvPr>
        </p:nvSpPr>
        <p:spPr>
          <a:xfrm>
            <a:off x="339375" y="2622000"/>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286" name="Google Shape;286;g319d3555574_0_201"/>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287" name="Google Shape;287;g319d3555574_0_201"/>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288" name="Google Shape;288;g319d3555574_0_201"/>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
        <p:nvSpPr>
          <p:cNvPr id="289" name="Google Shape;289;g319d3555574_0_20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290"/>
        <p:cNvGrpSpPr/>
        <p:nvPr/>
      </p:nvGrpSpPr>
      <p:grpSpPr>
        <a:xfrm>
          <a:off x="0" y="0"/>
          <a:ext cx="0" cy="0"/>
          <a:chOff x="0" y="0"/>
          <a:chExt cx="0" cy="0"/>
        </a:xfrm>
      </p:grpSpPr>
      <p:sp>
        <p:nvSpPr>
          <p:cNvPr id="291" name="Google Shape;291;g319d3555574_0_210"/>
          <p:cNvSpPr/>
          <p:nvPr/>
        </p:nvSpPr>
        <p:spPr>
          <a:xfrm>
            <a:off x="7444775" y="1444075"/>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2" name="Google Shape;292;g319d3555574_0_210"/>
          <p:cNvSpPr>
            <a:spLocks noGrp="1"/>
          </p:cNvSpPr>
          <p:nvPr>
            <p:ph type="pic" idx="2"/>
          </p:nvPr>
        </p:nvSpPr>
        <p:spPr>
          <a:xfrm>
            <a:off x="6648575" y="1009050"/>
            <a:ext cx="4606500" cy="4001100"/>
          </a:xfrm>
          <a:prstGeom prst="rect">
            <a:avLst/>
          </a:prstGeom>
          <a:noFill/>
          <a:ln>
            <a:noFill/>
          </a:ln>
        </p:spPr>
      </p:sp>
      <p:sp>
        <p:nvSpPr>
          <p:cNvPr id="293" name="Google Shape;293;g319d3555574_0_210"/>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4" name="Google Shape;294;g319d3555574_0_21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295" name="Google Shape;295;g319d3555574_0_210"/>
          <p:cNvSpPr txBox="1">
            <a:spLocks noGrp="1"/>
          </p:cNvSpPr>
          <p:nvPr>
            <p:ph type="body" idx="1"/>
          </p:nvPr>
        </p:nvSpPr>
        <p:spPr>
          <a:xfrm>
            <a:off x="339375" y="2817575"/>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296" name="Google Shape;296;g319d3555574_0_210"/>
          <p:cNvSpPr txBox="1">
            <a:spLocks noGrp="1"/>
          </p:cNvSpPr>
          <p:nvPr>
            <p:ph type="title"/>
          </p:nvPr>
        </p:nvSpPr>
        <p:spPr>
          <a:xfrm>
            <a:off x="339375" y="1816900"/>
            <a:ext cx="4995600" cy="524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297"/>
        <p:cNvGrpSpPr/>
        <p:nvPr/>
      </p:nvGrpSpPr>
      <p:grpSpPr>
        <a:xfrm>
          <a:off x="0" y="0"/>
          <a:ext cx="0" cy="0"/>
          <a:chOff x="0" y="0"/>
          <a:chExt cx="0" cy="0"/>
        </a:xfrm>
      </p:grpSpPr>
      <p:sp>
        <p:nvSpPr>
          <p:cNvPr id="298" name="Google Shape;298;g319d3555574_0_21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299" name="Google Shape;299;g319d3555574_0_217"/>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300" name="Google Shape;300;g319d3555574_0_217"/>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01" name="Google Shape;301;g319d3555574_0_217"/>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302" name="Google Shape;302;g319d3555574_0_217"/>
          <p:cNvSpPr txBox="1">
            <a:spLocks noGrp="1"/>
          </p:cNvSpPr>
          <p:nvPr>
            <p:ph type="title"/>
          </p:nvPr>
        </p:nvSpPr>
        <p:spPr>
          <a:xfrm>
            <a:off x="239325" y="2998725"/>
            <a:ext cx="5054100" cy="5982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ide Text ">
  <p:cSld name="TITLE_ONLY_2_1_1">
    <p:spTree>
      <p:nvGrpSpPr>
        <p:cNvPr id="1" name="Shape 303"/>
        <p:cNvGrpSpPr/>
        <p:nvPr/>
      </p:nvGrpSpPr>
      <p:grpSpPr>
        <a:xfrm>
          <a:off x="0" y="0"/>
          <a:ext cx="0" cy="0"/>
          <a:chOff x="0" y="0"/>
          <a:chExt cx="0" cy="0"/>
        </a:xfrm>
      </p:grpSpPr>
      <p:sp>
        <p:nvSpPr>
          <p:cNvPr id="304" name="Google Shape;304;g319d3555574_0_22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5" name="Google Shape;305;g319d3555574_0_22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306" name="Google Shape;306;g319d3555574_0_22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g319d3555574_0_223"/>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308" name="Google Shape;308;g319d3555574_0_223"/>
          <p:cNvSpPr txBox="1">
            <a:spLocks noGrp="1"/>
          </p:cNvSpPr>
          <p:nvPr>
            <p:ph type="title"/>
          </p:nvPr>
        </p:nvSpPr>
        <p:spPr>
          <a:xfrm>
            <a:off x="6624075" y="715950"/>
            <a:ext cx="5263200" cy="728700"/>
          </a:xfrm>
          <a:prstGeom prst="rect">
            <a:avLst/>
          </a:prstGeom>
        </p:spPr>
        <p:txBody>
          <a:bodyPr spcFirstLastPara="1" wrap="square" lIns="91425" tIns="45700" rIns="91425" bIns="45700"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ide Title 1 1">
  <p:cSld name="CUSTOM_2_1_1_1_1">
    <p:spTree>
      <p:nvGrpSpPr>
        <p:cNvPr id="1" name="Shape 309"/>
        <p:cNvGrpSpPr/>
        <p:nvPr/>
      </p:nvGrpSpPr>
      <p:grpSpPr>
        <a:xfrm>
          <a:off x="0" y="0"/>
          <a:ext cx="0" cy="0"/>
          <a:chOff x="0" y="0"/>
          <a:chExt cx="0" cy="0"/>
        </a:xfrm>
      </p:grpSpPr>
      <p:sp>
        <p:nvSpPr>
          <p:cNvPr id="310" name="Google Shape;310;g319d3555574_0_229"/>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311" name="Google Shape;311;g319d3555574_0_229"/>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312"/>
        <p:cNvGrpSpPr/>
        <p:nvPr/>
      </p:nvGrpSpPr>
      <p:grpSpPr>
        <a:xfrm>
          <a:off x="0" y="0"/>
          <a:ext cx="0" cy="0"/>
          <a:chOff x="0" y="0"/>
          <a:chExt cx="0" cy="0"/>
        </a:xfrm>
      </p:grpSpPr>
      <p:sp>
        <p:nvSpPr>
          <p:cNvPr id="313" name="Google Shape;313;g319d3555574_0_232"/>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314" name="Google Shape;314;g319d3555574_0_232"/>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5" name="Google Shape;315;g319d3555574_0_232"/>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316" name="Google Shape;316;g319d3555574_0_232"/>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317" name="Google Shape;317;g319d3555574_0_232"/>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318" name="Google Shape;318;g319d3555574_0_232"/>
          <p:cNvSpPr txBox="1"/>
          <p:nvPr/>
        </p:nvSpPr>
        <p:spPr>
          <a:xfrm>
            <a:off x="1714500" y="330475"/>
            <a:ext cx="63363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319" name="Google Shape;319;g319d3555574_0_232"/>
          <p:cNvPicPr preferRelativeResize="0"/>
          <p:nvPr/>
        </p:nvPicPr>
        <p:blipFill rotWithShape="1">
          <a:blip r:embed="rId2">
            <a:alphaModFix/>
          </a:blip>
          <a:srcRect l="10378"/>
          <a:stretch/>
        </p:blipFill>
        <p:spPr>
          <a:xfrm>
            <a:off x="465287" y="138475"/>
            <a:ext cx="1009850" cy="910500"/>
          </a:xfrm>
          <a:prstGeom prst="rect">
            <a:avLst/>
          </a:prstGeom>
          <a:noFill/>
          <a:ln>
            <a:noFill/>
          </a:ln>
        </p:spPr>
      </p:pic>
    </p:spTree>
  </p:cSld>
  <p:clrMapOvr>
    <a:masterClrMapping/>
  </p:clrMapOvr>
  <p:extLst>
    <p:ext uri="{DCECCB84-F9BA-43D5-87BE-67443E8EF086}">
      <p15:sldGuideLst xmlns:p15="http://schemas.microsoft.com/office/powerpoint/2012/main">
        <p15:guide id="1" pos="293">
          <p15:clr>
            <a:srgbClr val="E46962"/>
          </p15:clr>
        </p15:guide>
        <p15:guide id="2" pos="864">
          <p15:clr>
            <a:srgbClr val="E46962"/>
          </p15:clr>
        </p15:guide>
        <p15:guide id="3" pos="1224">
          <p15:clr>
            <a:srgbClr val="E46962"/>
          </p15:clr>
        </p15:guide>
        <p15:guide id="4" pos="1080">
          <p15:clr>
            <a:srgbClr val="E46962"/>
          </p15:clr>
        </p15:guide>
        <p15:guide id="5" orient="horz" pos="168">
          <p15:clr>
            <a:srgbClr val="E46962"/>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320"/>
        <p:cNvGrpSpPr/>
        <p:nvPr/>
      </p:nvGrpSpPr>
      <p:grpSpPr>
        <a:xfrm>
          <a:off x="0" y="0"/>
          <a:ext cx="0" cy="0"/>
          <a:chOff x="0" y="0"/>
          <a:chExt cx="0" cy="0"/>
        </a:xfrm>
      </p:grpSpPr>
      <p:sp>
        <p:nvSpPr>
          <p:cNvPr id="321" name="Google Shape;321;g319d3555574_0_240"/>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22" name="Google Shape;322;g319d3555574_0_240"/>
          <p:cNvSpPr/>
          <p:nvPr/>
        </p:nvSpPr>
        <p:spPr>
          <a:xfrm>
            <a:off x="-7200" y="0"/>
            <a:ext cx="12206400" cy="636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2"/>
        <p:cNvGrpSpPr/>
        <p:nvPr/>
      </p:nvGrpSpPr>
      <p:grpSpPr>
        <a:xfrm>
          <a:off x="0" y="0"/>
          <a:ext cx="0" cy="0"/>
          <a:chOff x="0" y="0"/>
          <a:chExt cx="0" cy="0"/>
        </a:xfrm>
      </p:grpSpPr>
      <p:sp>
        <p:nvSpPr>
          <p:cNvPr id="53" name="Google Shape;53;p35"/>
          <p:cNvSpPr txBox="1">
            <a:spLocks noGrp="1"/>
          </p:cNvSpPr>
          <p:nvPr>
            <p:ph type="title"/>
          </p:nvPr>
        </p:nvSpPr>
        <p:spPr>
          <a:xfrm>
            <a:off x="838200" y="2183168"/>
            <a:ext cx="10515600" cy="923330"/>
          </a:xfrm>
          <a:prstGeom prst="rect">
            <a:avLst/>
          </a:prstGeom>
          <a:noFill/>
          <a:ln>
            <a:noFill/>
          </a:ln>
        </p:spPr>
        <p:txBody>
          <a:bodyPr spcFirstLastPara="1" wrap="square" lIns="91425" tIns="45700" rIns="91425" bIns="45700" anchor="t" anchorCtr="0">
            <a:spAutoFit/>
          </a:bodyPr>
          <a:lstStyle>
            <a:lvl1pPr marR="0" lvl="0" algn="l">
              <a:lnSpc>
                <a:spcPct val="90000"/>
              </a:lnSpc>
              <a:spcBef>
                <a:spcPts val="0"/>
              </a:spcBef>
              <a:spcAft>
                <a:spcPts val="0"/>
              </a:spcAft>
              <a:buClr>
                <a:srgbClr val="0B5394"/>
              </a:buClr>
              <a:buSzPts val="6000"/>
              <a:buFont typeface="Calibri"/>
              <a:buNone/>
              <a:defRPr sz="6000" b="1" i="0" u="none" strike="noStrike" cap="none">
                <a:solidFill>
                  <a:srgbClr val="0B5394"/>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3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35"/>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838199" y="3635375"/>
            <a:ext cx="10515599" cy="757130"/>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1000"/>
              </a:spcBef>
              <a:spcAft>
                <a:spcPts val="0"/>
              </a:spcAft>
              <a:buClr>
                <a:srgbClr val="6AA84F"/>
              </a:buClr>
              <a:buSzPts val="4800"/>
              <a:buFont typeface="Calibri"/>
              <a:buNone/>
              <a:defRPr sz="4800" b="1" i="0" u="none" strike="noStrike" cap="none">
                <a:solidFill>
                  <a:srgbClr val="6AA84F"/>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7"/>
        <p:cNvGrpSpPr/>
        <p:nvPr/>
      </p:nvGrpSpPr>
      <p:grpSpPr>
        <a:xfrm>
          <a:off x="0" y="0"/>
          <a:ext cx="0" cy="0"/>
          <a:chOff x="0" y="0"/>
          <a:chExt cx="0" cy="0"/>
        </a:xfrm>
      </p:grpSpPr>
      <p:cxnSp>
        <p:nvCxnSpPr>
          <p:cNvPr id="58" name="Google Shape;58;p36"/>
          <p:cNvCxnSpPr/>
          <p:nvPr/>
        </p:nvCxnSpPr>
        <p:spPr>
          <a:xfrm>
            <a:off x="304800" y="1008735"/>
            <a:ext cx="5791200" cy="0"/>
          </a:xfrm>
          <a:prstGeom prst="straightConnector1">
            <a:avLst/>
          </a:prstGeom>
          <a:noFill/>
          <a:ln w="12700" cap="flat" cmpd="sng">
            <a:solidFill>
              <a:srgbClr val="0065A4"/>
            </a:solidFill>
            <a:prstDash val="solid"/>
            <a:miter lim="800000"/>
            <a:headEnd type="none" w="sm" len="sm"/>
            <a:tailEnd type="none" w="sm" len="sm"/>
          </a:ln>
        </p:spPr>
      </p:cxnSp>
      <p:sp>
        <p:nvSpPr>
          <p:cNvPr id="59" name="Google Shape;59;p36"/>
          <p:cNvSpPr txBox="1">
            <a:spLocks noGrp="1"/>
          </p:cNvSpPr>
          <p:nvPr>
            <p:ph type="title"/>
          </p:nvPr>
        </p:nvSpPr>
        <p:spPr>
          <a:xfrm>
            <a:off x="111125" y="122663"/>
            <a:ext cx="5984875" cy="82519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4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36"/>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6"/>
          <p:cNvSpPr txBox="1">
            <a:spLocks noGrp="1"/>
          </p:cNvSpPr>
          <p:nvPr>
            <p:ph type="body" idx="1"/>
          </p:nvPr>
        </p:nvSpPr>
        <p:spPr>
          <a:xfrm>
            <a:off x="111125" y="1125538"/>
            <a:ext cx="5984875" cy="5197475"/>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3" name="Google Shape;63;p36"/>
          <p:cNvSpPr>
            <a:spLocks noGrp="1"/>
          </p:cNvSpPr>
          <p:nvPr>
            <p:ph type="pic" idx="2"/>
          </p:nvPr>
        </p:nvSpPr>
        <p:spPr>
          <a:xfrm>
            <a:off x="6096000" y="0"/>
            <a:ext cx="6096000" cy="6334125"/>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124691" y="-67201"/>
            <a:ext cx="7315200" cy="99766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7" name="Google Shape;67;p16"/>
          <p:cNvSpPr txBox="1">
            <a:spLocks noGrp="1"/>
          </p:cNvSpPr>
          <p:nvPr>
            <p:ph type="body" idx="1"/>
          </p:nvPr>
        </p:nvSpPr>
        <p:spPr>
          <a:xfrm>
            <a:off x="304800" y="2183727"/>
            <a:ext cx="6705600" cy="3638547"/>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6"/>
          <p:cNvSpPr txBox="1">
            <a:spLocks noGrp="1"/>
          </p:cNvSpPr>
          <p:nvPr>
            <p:ph type="body" idx="2"/>
          </p:nvPr>
        </p:nvSpPr>
        <p:spPr>
          <a:xfrm>
            <a:off x="304801" y="1174990"/>
            <a:ext cx="6705599" cy="842483"/>
          </a:xfrm>
          <a:prstGeom prst="rect">
            <a:avLst/>
          </a:prstGeom>
          <a:noFill/>
          <a:ln>
            <a:noFill/>
          </a:ln>
        </p:spPr>
        <p:txBody>
          <a:bodyPr spcFirstLastPara="1" wrap="square" lIns="91425" tIns="0" rIns="91425" bIns="182875" anchor="b" anchorCtr="0">
            <a:normAutofit/>
          </a:bodyPr>
          <a:lstStyle>
            <a:lvl1pPr marL="457200" lvl="0" indent="-228600" algn="l">
              <a:lnSpc>
                <a:spcPct val="90000"/>
              </a:lnSpc>
              <a:spcBef>
                <a:spcPts val="1000"/>
              </a:spcBef>
              <a:spcAft>
                <a:spcPts val="0"/>
              </a:spcAft>
              <a:buClr>
                <a:schemeClr val="lt2"/>
              </a:buClr>
              <a:buSzPts val="1400"/>
              <a:buFont typeface="Calibri"/>
              <a:buNone/>
              <a:defRPr sz="1400" b="1" i="0" cap="none">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6"/>
          <p:cNvSpPr>
            <a:spLocks noGrp="1"/>
          </p:cNvSpPr>
          <p:nvPr>
            <p:ph type="pic" idx="3"/>
          </p:nvPr>
        </p:nvSpPr>
        <p:spPr>
          <a:xfrm>
            <a:off x="7620000" y="-2"/>
            <a:ext cx="4572000" cy="6431967"/>
          </a:xfrm>
          <a:prstGeom prst="rect">
            <a:avLst/>
          </a:prstGeom>
          <a:noFill/>
          <a:ln>
            <a:noFill/>
          </a:ln>
        </p:spPr>
      </p:sp>
      <p:cxnSp>
        <p:nvCxnSpPr>
          <p:cNvPr id="70" name="Google Shape;70;p16"/>
          <p:cNvCxnSpPr/>
          <p:nvPr/>
        </p:nvCxnSpPr>
        <p:spPr>
          <a:xfrm>
            <a:off x="124691" y="1008735"/>
            <a:ext cx="7315200" cy="0"/>
          </a:xfrm>
          <a:prstGeom prst="straightConnector1">
            <a:avLst/>
          </a:prstGeom>
          <a:noFill/>
          <a:ln w="12700" cap="flat" cmpd="sng">
            <a:solidFill>
              <a:srgbClr val="0065A4"/>
            </a:solidFill>
            <a:prstDash val="solid"/>
            <a:miter lim="800000"/>
            <a:headEnd type="none" w="sm" len="sm"/>
            <a:tailEnd type="none" w="sm" len="sm"/>
          </a:ln>
        </p:spPr>
      </p:cxnSp>
      <p:sp>
        <p:nvSpPr>
          <p:cNvPr id="71" name="Google Shape;71;p16"/>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SzPts val="1400"/>
              <a:buNone/>
              <a:defRPr sz="1000" b="1"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304800" y="1"/>
            <a:ext cx="11582400" cy="99766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4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75" name="Google Shape;75;p37"/>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body" idx="1"/>
          </p:nvPr>
        </p:nvSpPr>
        <p:spPr>
          <a:xfrm>
            <a:off x="4133056" y="1784195"/>
            <a:ext cx="3925888" cy="454572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7" name="Google Shape;77;p37"/>
          <p:cNvSpPr txBox="1">
            <a:spLocks noGrp="1"/>
          </p:cNvSpPr>
          <p:nvPr>
            <p:ph type="body" idx="2"/>
          </p:nvPr>
        </p:nvSpPr>
        <p:spPr>
          <a:xfrm>
            <a:off x="8266112" y="1783898"/>
            <a:ext cx="3925888" cy="454572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8" name="Google Shape;78;p37"/>
          <p:cNvSpPr txBox="1">
            <a:spLocks noGrp="1"/>
          </p:cNvSpPr>
          <p:nvPr>
            <p:ph type="body" idx="3"/>
          </p:nvPr>
        </p:nvSpPr>
        <p:spPr>
          <a:xfrm>
            <a:off x="0" y="1783898"/>
            <a:ext cx="3925888" cy="4545720"/>
          </a:xfrm>
          <a:prstGeom prst="rect">
            <a:avLst/>
          </a:prstGeom>
          <a:noFill/>
          <a:ln>
            <a:noFill/>
          </a:ln>
        </p:spPr>
        <p:txBody>
          <a:bodyPr spcFirstLastPara="1" wrap="square" lIns="91425" tIns="0" rIns="91425" bIns="45700" anchor="t" anchorCtr="0">
            <a:noAutofit/>
          </a:bodyPr>
          <a:lstStyle>
            <a:lvl1pPr marL="457200" lvl="0" indent="-228600" algn="l">
              <a:lnSpc>
                <a:spcPct val="90000"/>
              </a:lnSpc>
              <a:spcBef>
                <a:spcPts val="1000"/>
              </a:spcBef>
              <a:spcAft>
                <a:spcPts val="0"/>
              </a:spcAft>
              <a:buSzPts val="2800"/>
              <a:buNone/>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2000"/>
              <a:buNone/>
              <a:defRPr/>
            </a:lvl4pPr>
            <a:lvl5pPr marL="2286000" lvl="4" indent="-228600" algn="l">
              <a:lnSpc>
                <a:spcPct val="90000"/>
              </a:lnSpc>
              <a:spcBef>
                <a:spcPts val="500"/>
              </a:spcBef>
              <a:spcAft>
                <a:spcPts val="0"/>
              </a:spcAft>
              <a:buSzPts val="20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9" name="Google Shape;79;p37"/>
          <p:cNvSpPr txBox="1">
            <a:spLocks noGrp="1"/>
          </p:cNvSpPr>
          <p:nvPr>
            <p:ph type="body" idx="4"/>
          </p:nvPr>
        </p:nvSpPr>
        <p:spPr>
          <a:xfrm>
            <a:off x="304801" y="1174990"/>
            <a:ext cx="11582399" cy="505953"/>
          </a:xfrm>
          <a:prstGeom prst="rect">
            <a:avLst/>
          </a:prstGeom>
          <a:noFill/>
          <a:ln>
            <a:noFill/>
          </a:ln>
        </p:spPr>
        <p:txBody>
          <a:bodyPr spcFirstLastPara="1" wrap="square" lIns="91425" tIns="0" rIns="91425" bIns="182875" anchor="t" anchorCtr="0">
            <a:noAutofit/>
          </a:bodyPr>
          <a:lstStyle>
            <a:lvl1pPr marL="457200" lvl="0" indent="-228600" algn="l">
              <a:lnSpc>
                <a:spcPct val="90000"/>
              </a:lnSpc>
              <a:spcBef>
                <a:spcPts val="1000"/>
              </a:spcBef>
              <a:spcAft>
                <a:spcPts val="0"/>
              </a:spcAft>
              <a:buClr>
                <a:schemeClr val="lt2"/>
              </a:buClr>
              <a:buSzPts val="1400"/>
              <a:buFont typeface="Calibri"/>
              <a:buNone/>
              <a:defRPr sz="2400" b="1" i="0" cap="none">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0" name="Google Shape;80;p37"/>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81"/>
        <p:cNvGrpSpPr/>
        <p:nvPr/>
      </p:nvGrpSpPr>
      <p:grpSpPr>
        <a:xfrm>
          <a:off x="0" y="0"/>
          <a:ext cx="0" cy="0"/>
          <a:chOff x="0" y="0"/>
          <a:chExt cx="0" cy="0"/>
        </a:xfrm>
      </p:grpSpPr>
      <p:sp>
        <p:nvSpPr>
          <p:cNvPr id="82" name="Google Shape;82;g3174247a4c8_0_93"/>
          <p:cNvSpPr/>
          <p:nvPr/>
        </p:nvSpPr>
        <p:spPr>
          <a:xfrm>
            <a:off x="1304200" y="14118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g3174247a4c8_0_93"/>
          <p:cNvSpPr>
            <a:spLocks noGrp="1"/>
          </p:cNvSpPr>
          <p:nvPr>
            <p:ph type="pic" idx="2"/>
          </p:nvPr>
        </p:nvSpPr>
        <p:spPr>
          <a:xfrm>
            <a:off x="508000" y="976825"/>
            <a:ext cx="4606500" cy="4001100"/>
          </a:xfrm>
          <a:prstGeom prst="rect">
            <a:avLst/>
          </a:prstGeom>
          <a:noFill/>
          <a:ln>
            <a:noFill/>
          </a:ln>
        </p:spPr>
      </p:sp>
      <p:sp>
        <p:nvSpPr>
          <p:cNvPr id="84" name="Google Shape;84;g3174247a4c8_0_9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 name="Google Shape;85;g3174247a4c8_0_9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86" name="Google Shape;86;g3174247a4c8_0_9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g3174247a4c8_0_93"/>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cxnSp>
        <p:nvCxnSpPr>
          <p:cNvPr id="88" name="Google Shape;88;g3174247a4c8_0_93"/>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89" name="Google Shape;89;g3174247a4c8_0_93"/>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90" name="Google Shape;90;g3174247a4c8_0_93"/>
          <p:cNvSpPr txBox="1">
            <a:spLocks noGrp="1"/>
          </p:cNvSpPr>
          <p:nvPr>
            <p:ph type="body" idx="1"/>
          </p:nvPr>
        </p:nvSpPr>
        <p:spPr>
          <a:xfrm>
            <a:off x="6455425" y="1899300"/>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020">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91"/>
        <p:cNvGrpSpPr/>
        <p:nvPr/>
      </p:nvGrpSpPr>
      <p:grpSpPr>
        <a:xfrm>
          <a:off x="0" y="0"/>
          <a:ext cx="0" cy="0"/>
          <a:chOff x="0" y="0"/>
          <a:chExt cx="0" cy="0"/>
        </a:xfrm>
      </p:grpSpPr>
      <p:sp>
        <p:nvSpPr>
          <p:cNvPr id="92" name="Google Shape;92;g3174247a4c8_0_103"/>
          <p:cNvSpPr/>
          <p:nvPr/>
        </p:nvSpPr>
        <p:spPr>
          <a:xfrm>
            <a:off x="1325750" y="1422938"/>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g3174247a4c8_0_103"/>
          <p:cNvSpPr>
            <a:spLocks noGrp="1"/>
          </p:cNvSpPr>
          <p:nvPr>
            <p:ph type="pic" idx="2"/>
          </p:nvPr>
        </p:nvSpPr>
        <p:spPr>
          <a:xfrm>
            <a:off x="529550" y="987913"/>
            <a:ext cx="4606500" cy="4001100"/>
          </a:xfrm>
          <a:prstGeom prst="rect">
            <a:avLst/>
          </a:prstGeom>
          <a:noFill/>
          <a:ln>
            <a:noFill/>
          </a:ln>
        </p:spPr>
      </p:sp>
      <p:sp>
        <p:nvSpPr>
          <p:cNvPr id="94" name="Google Shape;94;g3174247a4c8_0_10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g3174247a4c8_0_10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96" name="Google Shape;96;g3174247a4c8_0_10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g3174247a4c8_0_103"/>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Key Points</a:t>
            </a:r>
            <a:endParaRPr sz="3800" b="1">
              <a:solidFill>
                <a:srgbClr val="0065A4"/>
              </a:solidFill>
              <a:latin typeface="Calibri"/>
              <a:ea typeface="Calibri"/>
              <a:cs typeface="Calibri"/>
              <a:sym typeface="Calibri"/>
            </a:endParaRPr>
          </a:p>
        </p:txBody>
      </p:sp>
      <p:cxnSp>
        <p:nvCxnSpPr>
          <p:cNvPr id="98" name="Google Shape;98;g3174247a4c8_0_103"/>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99" name="Google Shape;99;g3174247a4c8_0_103"/>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00" name="Google Shape;100;g3174247a4c8_0_103"/>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noAutofit/>
          </a:bodyPr>
          <a:lstStyle>
            <a:lvl1pPr marL="457200" lvl="0" indent="-228600">
              <a:spcBef>
                <a:spcPts val="1000"/>
              </a:spcBef>
              <a:spcAft>
                <a:spcPts val="0"/>
              </a:spcAft>
              <a:buSzPts val="2200"/>
              <a:buFont typeface="Calibri"/>
              <a:buNone/>
              <a:defRPr sz="22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020">
          <p15:clr>
            <a:srgbClr val="E46962"/>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2.pn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pn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0"/>
          <p:cNvPicPr preferRelativeResize="0"/>
          <p:nvPr/>
        </p:nvPicPr>
        <p:blipFill rotWithShape="1">
          <a:blip r:embed="rId3">
            <a:alphaModFix amt="5000"/>
          </a:blip>
          <a:srcRect/>
          <a:stretch/>
        </p:blipFill>
        <p:spPr>
          <a:xfrm>
            <a:off x="0" y="1411975"/>
            <a:ext cx="12192000" cy="4925567"/>
          </a:xfrm>
          <a:prstGeom prst="rect">
            <a:avLst/>
          </a:prstGeom>
          <a:noFill/>
          <a:ln>
            <a:noFill/>
          </a:ln>
        </p:spPr>
      </p:pic>
      <p:sp>
        <p:nvSpPr>
          <p:cNvPr id="11" name="Google Shape;11;p10"/>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10"/>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1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10"/>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5" name="Google Shape;15;p10"/>
          <p:cNvGrpSpPr/>
          <p:nvPr/>
        </p:nvGrpSpPr>
        <p:grpSpPr>
          <a:xfrm>
            <a:off x="96431" y="6450008"/>
            <a:ext cx="279069" cy="279069"/>
            <a:chOff x="5310558" y="5288061"/>
            <a:chExt cx="868602" cy="868602"/>
          </a:xfrm>
        </p:grpSpPr>
        <p:sp>
          <p:nvSpPr>
            <p:cNvPr id="16" name="Google Shape;16;p10"/>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0"/>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10" descr="Text&#10;&#10;Description automatically generated"/>
            <p:cNvPicPr preferRelativeResize="0"/>
            <p:nvPr/>
          </p:nvPicPr>
          <p:blipFill rotWithShape="1">
            <a:blip r:embed="rId4">
              <a:alphaModFix/>
            </a:blip>
            <a:srcRect r="71914"/>
            <a:stretch/>
          </p:blipFill>
          <p:spPr>
            <a:xfrm>
              <a:off x="5427440" y="5405419"/>
              <a:ext cx="599110" cy="647063"/>
            </a:xfrm>
            <a:prstGeom prst="rect">
              <a:avLst/>
            </a:prstGeom>
            <a:noFill/>
            <a:ln>
              <a:noFill/>
            </a:ln>
          </p:spPr>
        </p:pic>
      </p:grpSp>
      <p:sp>
        <p:nvSpPr>
          <p:cNvPr id="19" name="Google Shape;19;p10"/>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pic>
        <p:nvPicPr>
          <p:cNvPr id="27" name="Google Shape;27;p13"/>
          <p:cNvPicPr preferRelativeResize="0"/>
          <p:nvPr/>
        </p:nvPicPr>
        <p:blipFill rotWithShape="1">
          <a:blip r:embed="rId24">
            <a:alphaModFix amt="5000"/>
          </a:blip>
          <a:srcRect/>
          <a:stretch/>
        </p:blipFill>
        <p:spPr>
          <a:xfrm>
            <a:off x="0" y="1927431"/>
            <a:ext cx="12192000" cy="4925567"/>
          </a:xfrm>
          <a:prstGeom prst="rect">
            <a:avLst/>
          </a:prstGeom>
          <a:noFill/>
          <a:ln>
            <a:noFill/>
          </a:ln>
        </p:spPr>
      </p:pic>
      <p:sp>
        <p:nvSpPr>
          <p:cNvPr id="28" name="Google Shape;28;p13"/>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13"/>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13"/>
          <p:cNvSpPr txBox="1">
            <a:spLocks noGrp="1"/>
          </p:cNvSpPr>
          <p:nvPr>
            <p:ph type="body" idx="1"/>
          </p:nvPr>
        </p:nvSpPr>
        <p:spPr>
          <a:xfrm>
            <a:off x="304799" y="2865086"/>
            <a:ext cx="4665233" cy="1097313"/>
          </a:xfrm>
          <a:prstGeom prst="rect">
            <a:avLst/>
          </a:prstGeom>
          <a:noFill/>
          <a:ln>
            <a:noFill/>
          </a:ln>
        </p:spPr>
        <p:txBody>
          <a:bodyPr spcFirstLastPara="1" wrap="square" lIns="91425" tIns="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2" name="Google Shape;32;p13"/>
          <p:cNvSpPr txBox="1">
            <a:spLocks noGrp="1"/>
          </p:cNvSpPr>
          <p:nvPr>
            <p:ph type="title"/>
          </p:nvPr>
        </p:nvSpPr>
        <p:spPr>
          <a:xfrm>
            <a:off x="304800" y="1"/>
            <a:ext cx="11582400" cy="99766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5A4"/>
              </a:buClr>
              <a:buSzPts val="4800"/>
              <a:buFont typeface="Calibri"/>
              <a:buNone/>
              <a:defRPr sz="4800" b="1" i="0" u="none" strike="noStrike" cap="none">
                <a:solidFill>
                  <a:srgbClr val="0065A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13"/>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3"/>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35" name="Google Shape;35;p13"/>
          <p:cNvGrpSpPr/>
          <p:nvPr/>
        </p:nvGrpSpPr>
        <p:grpSpPr>
          <a:xfrm>
            <a:off x="87253" y="6450008"/>
            <a:ext cx="279069" cy="279069"/>
            <a:chOff x="5310558" y="5288061"/>
            <a:chExt cx="868602" cy="868602"/>
          </a:xfrm>
        </p:grpSpPr>
        <p:sp>
          <p:nvSpPr>
            <p:cNvPr id="36" name="Google Shape;36;p13"/>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13"/>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 name="Google Shape;38;p13" descr="Text&#10;&#10;Description automatically generated"/>
            <p:cNvPicPr preferRelativeResize="0"/>
            <p:nvPr/>
          </p:nvPicPr>
          <p:blipFill rotWithShape="1">
            <a:blip r:embed="rId25">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pic>
        <p:nvPicPr>
          <p:cNvPr id="215" name="Google Shape;215;g319d3555574_0_134"/>
          <p:cNvPicPr preferRelativeResize="0"/>
          <p:nvPr/>
        </p:nvPicPr>
        <p:blipFill rotWithShape="1">
          <a:blip r:embed="rId17">
            <a:alphaModFix amt="5000"/>
          </a:blip>
          <a:srcRect/>
          <a:stretch/>
        </p:blipFill>
        <p:spPr>
          <a:xfrm>
            <a:off x="0" y="1927431"/>
            <a:ext cx="12192001" cy="4925566"/>
          </a:xfrm>
          <a:prstGeom prst="rect">
            <a:avLst/>
          </a:prstGeom>
          <a:noFill/>
          <a:ln>
            <a:noFill/>
          </a:ln>
        </p:spPr>
      </p:pic>
      <p:sp>
        <p:nvSpPr>
          <p:cNvPr id="216" name="Google Shape;216;g319d3555574_0_134"/>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g319d3555574_0_134"/>
          <p:cNvSpPr/>
          <p:nvPr/>
        </p:nvSpPr>
        <p:spPr>
          <a:xfrm>
            <a:off x="0" y="6821549"/>
            <a:ext cx="12192000" cy="62700"/>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g319d3555574_0_134"/>
          <p:cNvSpPr txBox="1">
            <a:spLocks noGrp="1"/>
          </p:cNvSpPr>
          <p:nvPr>
            <p:ph type="body" idx="1"/>
          </p:nvPr>
        </p:nvSpPr>
        <p:spPr>
          <a:xfrm>
            <a:off x="304799" y="2865086"/>
            <a:ext cx="4665300" cy="1097400"/>
          </a:xfrm>
          <a:prstGeom prst="rect">
            <a:avLst/>
          </a:prstGeom>
          <a:noFill/>
          <a:ln>
            <a:noFill/>
          </a:ln>
        </p:spPr>
        <p:txBody>
          <a:bodyPr spcFirstLastPara="1" wrap="square" lIns="91425" tIns="0" rIns="91425" bIns="45700" anchor="t" anchorCtr="0">
            <a:noAutofit/>
          </a:bodyPr>
          <a:lstStyle>
            <a:lvl1pPr marL="457200" marR="0" lvl="0" indent="-228600" algn="l">
              <a:lnSpc>
                <a:spcPct val="90000"/>
              </a:lnSpc>
              <a:spcBef>
                <a:spcPts val="10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g319d3555574_0_13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20" name="Google Shape;220;g319d3555574_0_134"/>
          <p:cNvSpPr txBox="1">
            <a:spLocks noGrp="1"/>
          </p:cNvSpPr>
          <p:nvPr>
            <p:ph type="title"/>
          </p:nvPr>
        </p:nvSpPr>
        <p:spPr>
          <a:xfrm>
            <a:off x="304800" y="1"/>
            <a:ext cx="11582400" cy="997800"/>
          </a:xfrm>
          <a:prstGeom prst="rect">
            <a:avLst/>
          </a:prstGeom>
          <a:noFill/>
          <a:ln>
            <a:noFill/>
          </a:ln>
        </p:spPr>
        <p:txBody>
          <a:bodyPr spcFirstLastPara="1" wrap="square" lIns="91425" tIns="45700" rIns="91425" bIns="45700" anchor="ctr" anchorCtr="0">
            <a:noAutofit/>
          </a:bodyPr>
          <a:lstStyle>
            <a:lvl1pPr marR="0" lvl="0" algn="ctr">
              <a:lnSpc>
                <a:spcPct val="90000"/>
              </a:lnSpc>
              <a:spcBef>
                <a:spcPts val="0"/>
              </a:spcBef>
              <a:spcAft>
                <a:spcPts val="0"/>
              </a:spcAft>
              <a:buClr>
                <a:srgbClr val="0065A4"/>
              </a:buClr>
              <a:buSzPts val="4800"/>
              <a:buFont typeface="Calibri"/>
              <a:buNone/>
              <a:defRPr sz="4800" b="1" i="0" u="none" strike="noStrike" cap="none">
                <a:solidFill>
                  <a:srgbClr val="0065A4"/>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1" name="Google Shape;221;g319d3555574_0_134"/>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2" name="Google Shape;222;g319d3555574_0_134"/>
          <p:cNvSpPr txBox="1"/>
          <p:nvPr/>
        </p:nvSpPr>
        <p:spPr>
          <a:xfrm>
            <a:off x="11097897" y="6423201"/>
            <a:ext cx="220200" cy="40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223" name="Google Shape;223;g319d3555574_0_134"/>
          <p:cNvGrpSpPr/>
          <p:nvPr/>
        </p:nvGrpSpPr>
        <p:grpSpPr>
          <a:xfrm>
            <a:off x="87331" y="6450086"/>
            <a:ext cx="279049" cy="279049"/>
            <a:chOff x="5310558" y="5288061"/>
            <a:chExt cx="868500" cy="868500"/>
          </a:xfrm>
        </p:grpSpPr>
        <p:sp>
          <p:nvSpPr>
            <p:cNvPr id="224" name="Google Shape;224;g319d3555574_0_134"/>
            <p:cNvSpPr/>
            <p:nvPr/>
          </p:nvSpPr>
          <p:spPr>
            <a:xfrm>
              <a:off x="5310558" y="5288061"/>
              <a:ext cx="868500" cy="868500"/>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g319d3555574_0_134"/>
            <p:cNvSpPr/>
            <p:nvPr/>
          </p:nvSpPr>
          <p:spPr>
            <a:xfrm>
              <a:off x="5347230" y="5329980"/>
              <a:ext cx="795300" cy="795300"/>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319d3555574_0_134" descr="Text&#10;&#10;Description automatically generated"/>
            <p:cNvPicPr preferRelativeResize="0"/>
            <p:nvPr/>
          </p:nvPicPr>
          <p:blipFill rotWithShape="1">
            <a:blip r:embed="rId18">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guide id="8" orient="horz" pos="2016">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BpwjfW0i8zE?feature=oembed"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creativecommons.org/licenses/by-nd/3.0/" TargetMode="External"/><Relationship Id="rId4" Type="http://schemas.openxmlformats.org/officeDocument/2006/relationships/hyperlink" Target="https://singularityhub.com/2019/06/28/the-biggest-offshore-wind-project-in-the-us-is-officially-underw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1"/>
          <p:cNvPicPr preferRelativeResize="0"/>
          <p:nvPr/>
        </p:nvPicPr>
        <p:blipFill rotWithShape="1">
          <a:blip r:embed="rId3">
            <a:alphaModFix/>
          </a:blip>
          <a:srcRect t="1224" b="1223"/>
          <a:stretch/>
        </p:blipFill>
        <p:spPr>
          <a:xfrm>
            <a:off x="0" y="-260975"/>
            <a:ext cx="12192000" cy="7118976"/>
          </a:xfrm>
          <a:prstGeom prst="rect">
            <a:avLst/>
          </a:prstGeom>
          <a:noFill/>
          <a:ln>
            <a:noFill/>
          </a:ln>
        </p:spPr>
      </p:pic>
      <p:sp>
        <p:nvSpPr>
          <p:cNvPr id="328" name="Google Shape;328;p1"/>
          <p:cNvSpPr/>
          <p:nvPr/>
        </p:nvSpPr>
        <p:spPr>
          <a:xfrm>
            <a:off x="0" y="2292750"/>
            <a:ext cx="12192000" cy="4591500"/>
          </a:xfrm>
          <a:prstGeom prst="rect">
            <a:avLst/>
          </a:prstGeom>
          <a:gradFill>
            <a:gsLst>
              <a:gs pos="0">
                <a:srgbClr val="EDF8FF">
                  <a:alpha val="0"/>
                </a:srgbClr>
              </a:gs>
              <a:gs pos="89000">
                <a:srgbClr val="002060"/>
              </a:gs>
              <a:gs pos="100000">
                <a:srgbClr val="002060"/>
              </a:gs>
            </a:gsLst>
            <a:lin ang="54007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329" name="Google Shape;329;p1"/>
          <p:cNvGrpSpPr/>
          <p:nvPr/>
        </p:nvGrpSpPr>
        <p:grpSpPr>
          <a:xfrm>
            <a:off x="304793" y="4425451"/>
            <a:ext cx="11582400" cy="1879671"/>
            <a:chOff x="304793" y="4425451"/>
            <a:chExt cx="11582400" cy="1879671"/>
          </a:xfrm>
        </p:grpSpPr>
        <p:sp>
          <p:nvSpPr>
            <p:cNvPr id="330" name="Google Shape;330;p1"/>
            <p:cNvSpPr txBox="1"/>
            <p:nvPr/>
          </p:nvSpPr>
          <p:spPr>
            <a:xfrm>
              <a:off x="369825" y="5052322"/>
              <a:ext cx="11517300" cy="1252800"/>
            </a:xfrm>
            <a:prstGeom prst="rect">
              <a:avLst/>
            </a:prstGeom>
            <a:noFill/>
            <a:ln>
              <a:noFill/>
            </a:ln>
            <a:effectLst>
              <a:outerShdw blurRad="57150" dist="19050" dir="5400000" algn="bl" rotWithShape="0">
                <a:srgbClr val="000000">
                  <a:alpha val="48627"/>
                </a:srgbClr>
              </a:outerShdw>
            </a:effectLst>
          </p:spPr>
          <p:txBody>
            <a:bodyPr spcFirstLastPara="1" wrap="square" lIns="91425" tIns="91425" rIns="91425" bIns="91425" anchor="t" anchorCtr="0">
              <a:noAutofit/>
            </a:bodyPr>
            <a:lstStyle/>
            <a:p>
              <a:pPr marL="457200" marR="0" lvl="0" indent="-228600" algn="ctr" rtl="0">
                <a:lnSpc>
                  <a:spcPct val="85000"/>
                </a:lnSpc>
                <a:spcBef>
                  <a:spcPts val="0"/>
                </a:spcBef>
                <a:spcAft>
                  <a:spcPts val="0"/>
                </a:spcAft>
                <a:buNone/>
              </a:pPr>
              <a:r>
                <a:rPr lang="en-US" sz="4800" b="1" i="0" u="none" strike="noStrike" cap="none">
                  <a:solidFill>
                    <a:srgbClr val="93C47D"/>
                  </a:solidFill>
                  <a:latin typeface="Calibri"/>
                  <a:ea typeface="Calibri"/>
                  <a:cs typeface="Calibri"/>
                  <a:sym typeface="Calibri"/>
                </a:rPr>
                <a:t>Offshore Wind Power and Massachusetts’s Transition to Renewable Energy</a:t>
              </a:r>
              <a:endParaRPr sz="4800" b="1" i="0" u="none" strike="noStrike" cap="none">
                <a:solidFill>
                  <a:srgbClr val="000000"/>
                </a:solidFill>
                <a:latin typeface="Calibri"/>
                <a:ea typeface="Calibri"/>
                <a:cs typeface="Calibri"/>
                <a:sym typeface="Calibri"/>
              </a:endParaRPr>
            </a:p>
          </p:txBody>
        </p:sp>
        <p:sp>
          <p:nvSpPr>
            <p:cNvPr id="331" name="Google Shape;331;p1"/>
            <p:cNvSpPr txBox="1"/>
            <p:nvPr/>
          </p:nvSpPr>
          <p:spPr>
            <a:xfrm>
              <a:off x="304793" y="4425451"/>
              <a:ext cx="11582400" cy="393900"/>
            </a:xfrm>
            <a:prstGeom prst="rect">
              <a:avLst/>
            </a:prstGeom>
            <a:noFill/>
            <a:ln>
              <a:noFill/>
            </a:ln>
            <a:effectLst>
              <a:outerShdw blurRad="50800" dist="50800" dir="2700000" algn="ctr" rotWithShape="0">
                <a:srgbClr val="000000">
                  <a:alpha val="47843"/>
                </a:srgbClr>
              </a:outerShdw>
            </a:effectLst>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3200"/>
                <a:buFont typeface="Arial"/>
                <a:buNone/>
              </a:pPr>
              <a:r>
                <a:rPr lang="en-US" sz="3200" b="1">
                  <a:solidFill>
                    <a:srgbClr val="FFFFFF"/>
                  </a:solidFill>
                  <a:latin typeface="Calibri"/>
                  <a:ea typeface="Calibri"/>
                  <a:cs typeface="Calibri"/>
                  <a:sym typeface="Calibri"/>
                </a:rPr>
                <a:t>Massachusetts Climate Careers: Powering the Future</a:t>
              </a:r>
              <a:endParaRPr sz="6000" b="1" i="0" u="none" strike="noStrike" cap="none">
                <a:solidFill>
                  <a:srgbClr val="0065A4"/>
                </a:solidFill>
                <a:latin typeface="Calibri"/>
                <a:ea typeface="Calibri"/>
                <a:cs typeface="Calibri"/>
                <a:sym typeface="Calibri"/>
              </a:endParaRPr>
            </a:p>
          </p:txBody>
        </p:sp>
      </p:grpSp>
      <p:sp>
        <p:nvSpPr>
          <p:cNvPr id="332" name="Google Shape;332;p1"/>
          <p:cNvSpPr/>
          <p:nvPr/>
        </p:nvSpPr>
        <p:spPr>
          <a:xfrm rot="10800000">
            <a:off x="-27825" y="-325450"/>
            <a:ext cx="122349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33" name="Google Shape;333;p1"/>
          <p:cNvPicPr preferRelativeResize="0"/>
          <p:nvPr/>
        </p:nvPicPr>
        <p:blipFill rotWithShape="1">
          <a:blip r:embed="rId4">
            <a:alphaModFix/>
          </a:blip>
          <a:srcRect/>
          <a:stretch/>
        </p:blipFill>
        <p:spPr>
          <a:xfrm>
            <a:off x="304808" y="279302"/>
            <a:ext cx="3979875" cy="1206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6"/>
          <p:cNvSpPr/>
          <p:nvPr/>
        </p:nvSpPr>
        <p:spPr>
          <a:xfrm>
            <a:off x="7444775" y="1426363"/>
            <a:ext cx="4230000" cy="4001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5" name="Google Shape;425;p26"/>
          <p:cNvSpPr txBox="1">
            <a:spLocks noGrp="1"/>
          </p:cNvSpPr>
          <p:nvPr>
            <p:ph type="title"/>
          </p:nvPr>
        </p:nvSpPr>
        <p:spPr>
          <a:xfrm>
            <a:off x="457200" y="1312050"/>
            <a:ext cx="5466900" cy="728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5A4"/>
              </a:buClr>
              <a:buSzPts val="1800"/>
              <a:buNone/>
            </a:pPr>
            <a:r>
              <a:rPr lang="en-US"/>
              <a:t>Community Benefits</a:t>
            </a:r>
            <a:endParaRPr/>
          </a:p>
        </p:txBody>
      </p:sp>
      <p:sp>
        <p:nvSpPr>
          <p:cNvPr id="426" name="Google Shape;426;p26"/>
          <p:cNvSpPr txBox="1">
            <a:spLocks noGrp="1"/>
          </p:cNvSpPr>
          <p:nvPr>
            <p:ph type="body" idx="1"/>
          </p:nvPr>
        </p:nvSpPr>
        <p:spPr>
          <a:xfrm>
            <a:off x="457200" y="2529150"/>
            <a:ext cx="5171700" cy="2559600"/>
          </a:xfrm>
          <a:prstGeom prst="rect">
            <a:avLst/>
          </a:prstGeom>
          <a:noFill/>
          <a:ln>
            <a:noFill/>
          </a:ln>
        </p:spPr>
        <p:txBody>
          <a:bodyPr spcFirstLastPara="1" wrap="square" lIns="91425" tIns="0" rIns="91425" bIns="45700" anchor="t" anchorCtr="0">
            <a:noAutofit/>
          </a:bodyPr>
          <a:lstStyle/>
          <a:p>
            <a:pPr marL="457200" lvl="0" indent="-330200" algn="l" rtl="0">
              <a:lnSpc>
                <a:spcPct val="100000"/>
              </a:lnSpc>
              <a:spcBef>
                <a:spcPts val="1000"/>
              </a:spcBef>
              <a:spcAft>
                <a:spcPts val="0"/>
              </a:spcAft>
              <a:buSzPts val="1600"/>
              <a:buChar char="●"/>
            </a:pPr>
            <a:r>
              <a:rPr lang="en-US" sz="2400"/>
              <a:t>Creates jobs in manufacturing, installation, and maintenance</a:t>
            </a:r>
            <a:endParaRPr sz="2400"/>
          </a:p>
          <a:p>
            <a:pPr marL="457200" lvl="0" indent="-330200" algn="l" rtl="0">
              <a:lnSpc>
                <a:spcPct val="100000"/>
              </a:lnSpc>
              <a:spcBef>
                <a:spcPts val="1000"/>
              </a:spcBef>
              <a:spcAft>
                <a:spcPts val="0"/>
              </a:spcAft>
              <a:buSzPts val="1600"/>
              <a:buChar char="●"/>
            </a:pPr>
            <a:r>
              <a:rPr lang="en-US" sz="2400"/>
              <a:t>Stabilizes energy prices</a:t>
            </a:r>
            <a:endParaRPr sz="2400"/>
          </a:p>
          <a:p>
            <a:pPr marL="457200" lvl="0" indent="-330200" algn="l" rtl="0">
              <a:lnSpc>
                <a:spcPct val="100000"/>
              </a:lnSpc>
              <a:spcBef>
                <a:spcPts val="1000"/>
              </a:spcBef>
              <a:spcAft>
                <a:spcPts val="0"/>
              </a:spcAft>
              <a:buSzPts val="1600"/>
              <a:buChar char="●"/>
            </a:pPr>
            <a:r>
              <a:rPr lang="en-US" sz="2400"/>
              <a:t>Attracts investment opportunities</a:t>
            </a:r>
            <a:endParaRPr sz="2400"/>
          </a:p>
          <a:p>
            <a:pPr marL="457200" lvl="0" indent="-330200" algn="l" rtl="0">
              <a:lnSpc>
                <a:spcPct val="100000"/>
              </a:lnSpc>
              <a:spcBef>
                <a:spcPts val="1000"/>
              </a:spcBef>
              <a:spcAft>
                <a:spcPts val="1000"/>
              </a:spcAft>
              <a:buSzPts val="1600"/>
              <a:buChar char="●"/>
            </a:pPr>
            <a:r>
              <a:rPr lang="en-US" sz="2400"/>
              <a:t>Strengthens the resiliency of the energy grid</a:t>
            </a:r>
            <a:endParaRPr sz="2400"/>
          </a:p>
        </p:txBody>
      </p:sp>
      <p:pic>
        <p:nvPicPr>
          <p:cNvPr id="427" name="Google Shape;427;p26"/>
          <p:cNvPicPr preferRelativeResize="0"/>
          <p:nvPr/>
        </p:nvPicPr>
        <p:blipFill rotWithShape="1">
          <a:blip r:embed="rId3">
            <a:alphaModFix/>
          </a:blip>
          <a:srcRect l="5149" t="-453" r="15630" b="9816"/>
          <a:stretch/>
        </p:blipFill>
        <p:spPr>
          <a:xfrm>
            <a:off x="6572375" y="973338"/>
            <a:ext cx="4652950" cy="4001100"/>
          </a:xfrm>
          <a:prstGeom prst="rect">
            <a:avLst/>
          </a:prstGeom>
          <a:noFill/>
          <a:ln>
            <a:noFill/>
          </a:ln>
        </p:spPr>
      </p:pic>
      <p:sp>
        <p:nvSpPr>
          <p:cNvPr id="428" name="Google Shape;428;p2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10</a:t>
            </a:fld>
            <a:endParaRPr/>
          </a:p>
        </p:txBody>
      </p:sp>
      <p:sp>
        <p:nvSpPr>
          <p:cNvPr id="429" name="Google Shape;429;p26"/>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cxnSp>
        <p:nvCxnSpPr>
          <p:cNvPr id="430" name="Google Shape;430;p26"/>
          <p:cNvCxnSpPr/>
          <p:nvPr/>
        </p:nvCxnSpPr>
        <p:spPr>
          <a:xfrm>
            <a:off x="0" y="2120950"/>
            <a:ext cx="56289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0065A4"/>
              </a:buClr>
              <a:buSzPts val="4320"/>
              <a:buFont typeface="Calibri"/>
              <a:buNone/>
            </a:pPr>
            <a:r>
              <a:rPr lang="en-US" sz="3820" dirty="0"/>
              <a:t>Wind Testing Technology Center</a:t>
            </a:r>
            <a:endParaRPr sz="3820" dirty="0"/>
          </a:p>
        </p:txBody>
      </p:sp>
      <p:sp>
        <p:nvSpPr>
          <p:cNvPr id="437" name="Google Shape;437;p27"/>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600"/>
              </a:spcAft>
              <a:buSzPts val="1000"/>
              <a:buNone/>
            </a:pPr>
            <a:fld id="{00000000-1234-1234-1234-123412341234}" type="slidenum">
              <a:rPr lang="en-US" sz="1200"/>
              <a:t>11</a:t>
            </a:fld>
            <a:endParaRPr sz="1200"/>
          </a:p>
        </p:txBody>
      </p:sp>
      <p:sp>
        <p:nvSpPr>
          <p:cNvPr id="439" name="Google Shape;439;p27"/>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pic>
        <p:nvPicPr>
          <p:cNvPr id="2" name="Online Media 1" descr="Visit the Massachusetts Clean Energy Center, Wind Technology Testing Center | Museum of Science">
            <a:hlinkClick r:id="" action="ppaction://media"/>
            <a:extLst>
              <a:ext uri="{FF2B5EF4-FFF2-40B4-BE49-F238E27FC236}">
                <a16:creationId xmlns:a16="http://schemas.microsoft.com/office/drawing/2014/main" id="{70C9F1BC-1912-C55B-9919-DF4C9C041834}"/>
              </a:ext>
            </a:extLst>
          </p:cNvPr>
          <p:cNvPicPr>
            <a:picLocks noRot="1" noChangeAspect="1"/>
          </p:cNvPicPr>
          <p:nvPr>
            <a:videoFile r:link="rId1"/>
          </p:nvPr>
        </p:nvPicPr>
        <p:blipFill>
          <a:blip r:embed="rId4"/>
          <a:stretch>
            <a:fillRect/>
          </a:stretch>
        </p:blipFill>
        <p:spPr>
          <a:xfrm>
            <a:off x="1471862" y="1102180"/>
            <a:ext cx="9248276" cy="52252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8"/>
          <p:cNvSpPr txBox="1"/>
          <p:nvPr/>
        </p:nvSpPr>
        <p:spPr>
          <a:xfrm>
            <a:off x="1774650" y="1143000"/>
            <a:ext cx="8642700" cy="48087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Calibri"/>
              <a:ea typeface="Calibri"/>
              <a:cs typeface="Calibri"/>
              <a:sym typeface="Calibri"/>
            </a:endParaRPr>
          </a:p>
        </p:txBody>
      </p:sp>
      <p:sp>
        <p:nvSpPr>
          <p:cNvPr id="447" name="Google Shape;447;p28"/>
          <p:cNvSpPr txBox="1"/>
          <p:nvPr/>
        </p:nvSpPr>
        <p:spPr>
          <a:xfrm>
            <a:off x="8632650" y="5989320"/>
            <a:ext cx="1764900" cy="1848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1200" b="0" i="0" u="none" strike="noStrike" cap="none">
                <a:solidFill>
                  <a:srgbClr val="000000"/>
                </a:solidFill>
                <a:latin typeface="Calibri"/>
                <a:ea typeface="Calibri"/>
                <a:cs typeface="Calibri"/>
                <a:sym typeface="Calibri"/>
              </a:rPr>
              <a:t>Courtesy XXXXXX</a:t>
            </a:r>
            <a:endParaRPr sz="1200" b="0" i="0" u="none" strike="noStrike" cap="none">
              <a:solidFill>
                <a:srgbClr val="000000"/>
              </a:solidFill>
              <a:latin typeface="Calibri"/>
              <a:ea typeface="Calibri"/>
              <a:cs typeface="Calibri"/>
              <a:sym typeface="Calibri"/>
            </a:endParaRPr>
          </a:p>
        </p:txBody>
      </p:sp>
      <p:sp>
        <p:nvSpPr>
          <p:cNvPr id="448" name="Google Shape;448;p28"/>
          <p:cNvSpPr txBox="1">
            <a:spLocks noGrp="1"/>
          </p:cNvSpPr>
          <p:nvPr>
            <p:ph type="title"/>
          </p:nvPr>
        </p:nvSpPr>
        <p:spPr>
          <a:xfrm>
            <a:off x="304800" y="190501"/>
            <a:ext cx="11582400" cy="618600"/>
          </a:xfrm>
          <a:prstGeom prst="rect">
            <a:avLst/>
          </a:prstGeom>
          <a:noFill/>
          <a:ln>
            <a:noFill/>
          </a:ln>
        </p:spPr>
        <p:txBody>
          <a:bodyPr spcFirstLastPara="1" wrap="square" lIns="91425" tIns="45700" rIns="91425" bIns="45700" anchor="ctr" anchorCtr="0">
            <a:spAutoFit/>
          </a:bodyPr>
          <a:lstStyle/>
          <a:p>
            <a:pPr marL="0" lvl="0" indent="0" algn="ctr" rtl="0">
              <a:lnSpc>
                <a:spcPct val="90000"/>
              </a:lnSpc>
              <a:spcBef>
                <a:spcPts val="0"/>
              </a:spcBef>
              <a:spcAft>
                <a:spcPts val="0"/>
              </a:spcAft>
              <a:buClr>
                <a:srgbClr val="0065A4"/>
              </a:buClr>
              <a:buSzPts val="4800"/>
              <a:buFont typeface="Calibri"/>
              <a:buNone/>
            </a:pPr>
            <a:r>
              <a:rPr lang="en-US" sz="3800"/>
              <a:t>Climate Watch:Video</a:t>
            </a:r>
            <a:endParaRPr sz="3800"/>
          </a:p>
        </p:txBody>
      </p:sp>
      <p:sp>
        <p:nvSpPr>
          <p:cNvPr id="449" name="Google Shape;449;p28"/>
          <p:cNvSpPr txBox="1">
            <a:spLocks noGrp="1"/>
          </p:cNvSpPr>
          <p:nvPr>
            <p:ph type="body" idx="1"/>
          </p:nvPr>
        </p:nvSpPr>
        <p:spPr>
          <a:xfrm>
            <a:off x="3949650" y="2955150"/>
            <a:ext cx="4292700" cy="1184400"/>
          </a:xfrm>
          <a:prstGeom prst="rect">
            <a:avLst/>
          </a:prstGeom>
          <a:noFill/>
          <a:ln>
            <a:noFill/>
          </a:ln>
        </p:spPr>
        <p:txBody>
          <a:bodyPr spcFirstLastPara="1" wrap="square" lIns="91425" tIns="0" rIns="91425" bIns="45700" anchor="t" anchorCtr="0">
            <a:noAutofit/>
          </a:bodyPr>
          <a:lstStyle/>
          <a:p>
            <a:pPr marL="50800" lvl="0" indent="0" algn="ctr" rtl="0">
              <a:lnSpc>
                <a:spcPct val="90000"/>
              </a:lnSpc>
              <a:spcBef>
                <a:spcPts val="1000"/>
              </a:spcBef>
              <a:spcAft>
                <a:spcPts val="0"/>
              </a:spcAft>
              <a:buSzPts val="2800"/>
              <a:buNone/>
            </a:pPr>
            <a:r>
              <a:rPr lang="en-US">
                <a:solidFill>
                  <a:schemeClr val="lt1"/>
                </a:solidFill>
              </a:rPr>
              <a:t>Video coming soon</a:t>
            </a:r>
            <a:endParaRPr>
              <a:solidFill>
                <a:schemeClr val="lt1"/>
              </a:solidFill>
            </a:endParaRPr>
          </a:p>
        </p:txBody>
      </p:sp>
      <p:sp>
        <p:nvSpPr>
          <p:cNvPr id="450" name="Google Shape;450;p28"/>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sp>
        <p:nvSpPr>
          <p:cNvPr id="451" name="Google Shape;451;p28"/>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12</a:t>
            </a:fld>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g319d3555574_0_122"/>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458" name="Google Shape;458;g319d3555574_0_12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13</a:t>
            </a:fld>
            <a:endParaRPr sz="1200"/>
          </a:p>
        </p:txBody>
      </p:sp>
      <p:sp>
        <p:nvSpPr>
          <p:cNvPr id="459" name="Google Shape;459;g319d3555574_0_122"/>
          <p:cNvSpPr txBox="1"/>
          <p:nvPr/>
        </p:nvSpPr>
        <p:spPr>
          <a:xfrm>
            <a:off x="1719450" y="1986300"/>
            <a:ext cx="53151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4800"/>
              <a:buFont typeface="Arial"/>
              <a:buNone/>
            </a:pPr>
            <a:r>
              <a:rPr lang="en-US" sz="3800" b="1">
                <a:solidFill>
                  <a:srgbClr val="0B5394"/>
                </a:solidFill>
                <a:latin typeface="Calibri"/>
                <a:ea typeface="Calibri"/>
                <a:cs typeface="Calibri"/>
                <a:sym typeface="Calibri"/>
              </a:rPr>
              <a:t>Climate Watch </a:t>
            </a:r>
            <a:br>
              <a:rPr lang="en-US" sz="3800" b="1">
                <a:solidFill>
                  <a:srgbClr val="0B5394"/>
                </a:solidFill>
                <a:latin typeface="Calibri"/>
                <a:ea typeface="Calibri"/>
                <a:cs typeface="Calibri"/>
                <a:sym typeface="Calibri"/>
              </a:rPr>
            </a:br>
            <a:r>
              <a:rPr lang="en-US" sz="3800" b="1">
                <a:solidFill>
                  <a:srgbClr val="0B5394"/>
                </a:solidFill>
                <a:latin typeface="Calibri"/>
                <a:ea typeface="Calibri"/>
                <a:cs typeface="Calibri"/>
                <a:sym typeface="Calibri"/>
              </a:rPr>
              <a:t>Discussion</a:t>
            </a:r>
            <a:endParaRPr sz="3800" b="1">
              <a:solidFill>
                <a:srgbClr val="0065A4"/>
              </a:solidFill>
              <a:latin typeface="Calibri"/>
              <a:ea typeface="Calibri"/>
              <a:cs typeface="Calibri"/>
              <a:sym typeface="Calibri"/>
            </a:endParaRPr>
          </a:p>
        </p:txBody>
      </p:sp>
      <p:cxnSp>
        <p:nvCxnSpPr>
          <p:cNvPr id="460" name="Google Shape;460;g319d3555574_0_122"/>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461" name="Google Shape;461;g319d3555574_0_122"/>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462" name="Google Shape;462;g319d3555574_0_122"/>
          <p:cNvPicPr preferRelativeResize="0"/>
          <p:nvPr/>
        </p:nvPicPr>
        <p:blipFill rotWithShape="1">
          <a:blip r:embed="rId4">
            <a:alphaModFix/>
          </a:blip>
          <a:srcRect l="36661" t="17600" r="51346" b="62560"/>
          <a:stretch/>
        </p:blipFill>
        <p:spPr>
          <a:xfrm>
            <a:off x="304800" y="2293650"/>
            <a:ext cx="1009852" cy="910501"/>
          </a:xfrm>
          <a:prstGeom prst="rect">
            <a:avLst/>
          </a:prstGeom>
          <a:noFill/>
          <a:ln>
            <a:noFill/>
          </a:ln>
        </p:spPr>
      </p:pic>
      <p:sp>
        <p:nvSpPr>
          <p:cNvPr id="463" name="Google Shape;463;g319d3555574_0_122"/>
          <p:cNvSpPr txBox="1">
            <a:spLocks noGrp="1"/>
          </p:cNvSpPr>
          <p:nvPr>
            <p:ph type="body" idx="4294967295"/>
          </p:nvPr>
        </p:nvSpPr>
        <p:spPr>
          <a:xfrm>
            <a:off x="6488975" y="1028700"/>
            <a:ext cx="4944900" cy="4505400"/>
          </a:xfrm>
          <a:prstGeom prst="rect">
            <a:avLst/>
          </a:prstGeom>
        </p:spPr>
        <p:txBody>
          <a:bodyPr spcFirstLastPara="1" wrap="square" lIns="91425" tIns="0" rIns="91425" bIns="45700" anchor="t" anchorCtr="0">
            <a:noAutofit/>
          </a:bodyPr>
          <a:lstStyle/>
          <a:p>
            <a:pPr marL="457200" lvl="0" indent="-374650" algn="l" rtl="0">
              <a:lnSpc>
                <a:spcPct val="115000"/>
              </a:lnSpc>
              <a:spcBef>
                <a:spcPts val="1000"/>
              </a:spcBef>
              <a:spcAft>
                <a:spcPts val="0"/>
              </a:spcAft>
              <a:buSzPts val="2300"/>
              <a:buAutoNum type="arabicPeriod"/>
            </a:pPr>
            <a:r>
              <a:rPr lang="en-US" sz="2300"/>
              <a:t>What impact do you think the wind terminal will have on residents who live nearby?</a:t>
            </a:r>
            <a:endParaRPr sz="2300"/>
          </a:p>
          <a:p>
            <a:pPr marL="457200" lvl="0" indent="-374650" algn="l" rtl="0">
              <a:lnSpc>
                <a:spcPct val="115000"/>
              </a:lnSpc>
              <a:spcBef>
                <a:spcPts val="1000"/>
              </a:spcBef>
              <a:spcAft>
                <a:spcPts val="1000"/>
              </a:spcAft>
              <a:buSzPts val="2300"/>
              <a:buAutoNum type="arabicPeriod"/>
            </a:pPr>
            <a:r>
              <a:rPr lang="en-US" sz="2300"/>
              <a:t>How might this affect Massachusetts residents who live outside of New Bedford?</a:t>
            </a:r>
            <a:endParaRPr sz="2300"/>
          </a:p>
        </p:txBody>
      </p:sp>
      <p:sp>
        <p:nvSpPr>
          <p:cNvPr id="464" name="Google Shape;464;g319d3555574_0_122"/>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13: Lineworkers</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9"/>
          <p:cNvSpPr txBox="1">
            <a:spLocks noGrp="1"/>
          </p:cNvSpPr>
          <p:nvPr>
            <p:ph type="title"/>
          </p:nvPr>
        </p:nvSpPr>
        <p:spPr>
          <a:xfrm>
            <a:off x="7151950" y="574675"/>
            <a:ext cx="4704600" cy="87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5A4"/>
              </a:buClr>
              <a:buSzPts val="4800"/>
              <a:buFont typeface="Calibri"/>
              <a:buNone/>
            </a:pPr>
            <a:r>
              <a:rPr lang="en-US"/>
              <a:t>MA </a:t>
            </a:r>
            <a:r>
              <a:rPr lang="en-US" sz="3800"/>
              <a:t>Ports and </a:t>
            </a:r>
            <a:endParaRPr sz="3800"/>
          </a:p>
          <a:p>
            <a:pPr marL="0" lvl="0" indent="0" algn="l" rtl="0">
              <a:lnSpc>
                <a:spcPct val="90000"/>
              </a:lnSpc>
              <a:spcBef>
                <a:spcPts val="0"/>
              </a:spcBef>
              <a:spcAft>
                <a:spcPts val="0"/>
              </a:spcAft>
              <a:buClr>
                <a:srgbClr val="0065A4"/>
              </a:buClr>
              <a:buSzPts val="4800"/>
              <a:buFont typeface="Calibri"/>
              <a:buNone/>
            </a:pPr>
            <a:r>
              <a:rPr lang="en-US" sz="3800"/>
              <a:t>Wind Energy</a:t>
            </a:r>
            <a:endParaRPr sz="3800"/>
          </a:p>
        </p:txBody>
      </p:sp>
      <p:sp>
        <p:nvSpPr>
          <p:cNvPr id="471" name="Google Shape;471;p29"/>
          <p:cNvSpPr txBox="1">
            <a:spLocks noGrp="1"/>
          </p:cNvSpPr>
          <p:nvPr>
            <p:ph type="body" idx="1"/>
          </p:nvPr>
        </p:nvSpPr>
        <p:spPr>
          <a:xfrm>
            <a:off x="7151900" y="1900725"/>
            <a:ext cx="4704600" cy="3825300"/>
          </a:xfrm>
          <a:prstGeom prst="rect">
            <a:avLst/>
          </a:prstGeom>
          <a:noFill/>
          <a:ln>
            <a:noFill/>
          </a:ln>
        </p:spPr>
        <p:txBody>
          <a:bodyPr spcFirstLastPara="1" wrap="square" lIns="91425" tIns="0" rIns="91425" bIns="182875" anchor="t" anchorCtr="0">
            <a:noAutofit/>
          </a:bodyPr>
          <a:lstStyle/>
          <a:p>
            <a:pPr marL="0" lvl="0" indent="0" algn="l" rtl="0">
              <a:lnSpc>
                <a:spcPct val="115000"/>
              </a:lnSpc>
              <a:spcBef>
                <a:spcPts val="1000"/>
              </a:spcBef>
              <a:spcAft>
                <a:spcPts val="0"/>
              </a:spcAft>
              <a:buSzPts val="3200"/>
              <a:buNone/>
            </a:pPr>
            <a:r>
              <a:rPr lang="en-US" b="1">
                <a:solidFill>
                  <a:schemeClr val="dk1"/>
                </a:solidFill>
              </a:rPr>
              <a:t>New Bedford Wind Terminal and Salem Offshore Wind Terminal features:</a:t>
            </a:r>
            <a:endParaRPr b="1"/>
          </a:p>
          <a:p>
            <a:pPr marL="457200" lvl="0" indent="-330200" algn="l" rtl="0">
              <a:lnSpc>
                <a:spcPct val="115000"/>
              </a:lnSpc>
              <a:spcBef>
                <a:spcPts val="2200"/>
              </a:spcBef>
              <a:spcAft>
                <a:spcPts val="0"/>
              </a:spcAft>
              <a:buClr>
                <a:schemeClr val="dk1"/>
              </a:buClr>
              <a:buSzPts val="1600"/>
              <a:buChar char="●"/>
            </a:pPr>
            <a:r>
              <a:rPr lang="en-US" b="0">
                <a:solidFill>
                  <a:schemeClr val="dk1"/>
                </a:solidFill>
              </a:rPr>
              <a:t>Heavy-duty wharves with heavy-lift capacity</a:t>
            </a:r>
            <a:endParaRPr/>
          </a:p>
          <a:p>
            <a:pPr marL="457200" lvl="0" indent="-330200" algn="l" rtl="0">
              <a:lnSpc>
                <a:spcPct val="115000"/>
              </a:lnSpc>
              <a:spcBef>
                <a:spcPts val="0"/>
              </a:spcBef>
              <a:spcAft>
                <a:spcPts val="0"/>
              </a:spcAft>
              <a:buClr>
                <a:schemeClr val="dk1"/>
              </a:buClr>
              <a:buSzPts val="1600"/>
              <a:buChar char="●"/>
            </a:pPr>
            <a:r>
              <a:rPr lang="en-US" b="0">
                <a:solidFill>
                  <a:schemeClr val="dk1"/>
                </a:solidFill>
              </a:rPr>
              <a:t>Reinforced storage and assembly space</a:t>
            </a:r>
            <a:endParaRPr/>
          </a:p>
          <a:p>
            <a:pPr marL="457200" lvl="0" indent="-330200" algn="l" rtl="0">
              <a:lnSpc>
                <a:spcPct val="115000"/>
              </a:lnSpc>
              <a:spcBef>
                <a:spcPts val="0"/>
              </a:spcBef>
              <a:spcAft>
                <a:spcPts val="0"/>
              </a:spcAft>
              <a:buClr>
                <a:schemeClr val="dk1"/>
              </a:buClr>
              <a:buSzPts val="1600"/>
              <a:buChar char="●"/>
            </a:pPr>
            <a:r>
              <a:rPr lang="en-US" b="0">
                <a:solidFill>
                  <a:schemeClr val="dk1"/>
                </a:solidFill>
              </a:rPr>
              <a:t>Deep water berths and dredging capability</a:t>
            </a:r>
            <a:endParaRPr>
              <a:solidFill>
                <a:schemeClr val="dk1"/>
              </a:solidFill>
            </a:endParaRPr>
          </a:p>
        </p:txBody>
      </p:sp>
      <p:sp>
        <p:nvSpPr>
          <p:cNvPr id="472" name="Google Shape;472;p29"/>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14</a:t>
            </a:fld>
            <a:endParaRPr/>
          </a:p>
        </p:txBody>
      </p:sp>
      <p:pic>
        <p:nvPicPr>
          <p:cNvPr id="473" name="Google Shape;473;p29"/>
          <p:cNvPicPr preferRelativeResize="0"/>
          <p:nvPr/>
        </p:nvPicPr>
        <p:blipFill rotWithShape="1">
          <a:blip r:embed="rId3">
            <a:alphaModFix/>
          </a:blip>
          <a:srcRect r="15668" b="17039"/>
          <a:stretch/>
        </p:blipFill>
        <p:spPr>
          <a:xfrm>
            <a:off x="134225" y="0"/>
            <a:ext cx="6725724" cy="6312925"/>
          </a:xfrm>
          <a:prstGeom prst="rect">
            <a:avLst/>
          </a:prstGeom>
          <a:noFill/>
          <a:ln>
            <a:noFill/>
          </a:ln>
        </p:spPr>
      </p:pic>
      <p:sp>
        <p:nvSpPr>
          <p:cNvPr id="474" name="Google Shape;474;p29"/>
          <p:cNvSpPr txBox="1"/>
          <p:nvPr/>
        </p:nvSpPr>
        <p:spPr>
          <a:xfrm>
            <a:off x="6970175" y="5830150"/>
            <a:ext cx="4704600" cy="38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latin typeface="Calibri"/>
                <a:ea typeface="Calibri"/>
                <a:cs typeface="Calibri"/>
                <a:sym typeface="Calibri"/>
              </a:rPr>
              <a:t>Image source: Vineyard Wind 1 Project</a:t>
            </a:r>
            <a:endParaRPr sz="1600">
              <a:solidFill>
                <a:schemeClr val="dk1"/>
              </a:solidFill>
              <a:latin typeface="Calibri"/>
              <a:ea typeface="Calibri"/>
              <a:cs typeface="Calibri"/>
              <a:sym typeface="Calibri"/>
            </a:endParaRPr>
          </a:p>
        </p:txBody>
      </p:sp>
      <p:sp>
        <p:nvSpPr>
          <p:cNvPr id="475" name="Google Shape;475;p29"/>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pic>
        <p:nvPicPr>
          <p:cNvPr id="476" name="Google Shape;476;p29"/>
          <p:cNvPicPr preferRelativeResize="0"/>
          <p:nvPr/>
        </p:nvPicPr>
        <p:blipFill rotWithShape="1">
          <a:blip r:embed="rId3">
            <a:alphaModFix/>
          </a:blip>
          <a:srcRect l="50313" t="76346" r="27848" b="7645"/>
          <a:stretch/>
        </p:blipFill>
        <p:spPr>
          <a:xfrm>
            <a:off x="4763849" y="4846900"/>
            <a:ext cx="2096102" cy="1466023"/>
          </a:xfrm>
          <a:prstGeom prst="rect">
            <a:avLst/>
          </a:prstGeom>
          <a:noFill/>
          <a:ln>
            <a:noFill/>
          </a:ln>
        </p:spPr>
      </p:pic>
      <p:sp>
        <p:nvSpPr>
          <p:cNvPr id="477" name="Google Shape;477;p29"/>
          <p:cNvSpPr/>
          <p:nvPr/>
        </p:nvSpPr>
        <p:spPr>
          <a:xfrm>
            <a:off x="3387875" y="1995000"/>
            <a:ext cx="753600" cy="386700"/>
          </a:xfrm>
          <a:prstGeom prst="roundRect">
            <a:avLst>
              <a:gd name="adj" fmla="val 0"/>
            </a:avLst>
          </a:prstGeom>
          <a:solidFill>
            <a:srgbClr val="99D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Vineyard Haven</a:t>
            </a:r>
            <a:endParaRPr sz="1200" b="1">
              <a:solidFill>
                <a:schemeClr val="dk1"/>
              </a:solidFill>
              <a:latin typeface="Calibri"/>
              <a:ea typeface="Calibri"/>
              <a:cs typeface="Calibri"/>
              <a:sym typeface="Calibri"/>
            </a:endParaRPr>
          </a:p>
        </p:txBody>
      </p:sp>
      <p:sp>
        <p:nvSpPr>
          <p:cNvPr id="478" name="Google Shape;478;p29"/>
          <p:cNvSpPr/>
          <p:nvPr/>
        </p:nvSpPr>
        <p:spPr>
          <a:xfrm>
            <a:off x="3433025" y="2434100"/>
            <a:ext cx="663300" cy="264900"/>
          </a:xfrm>
          <a:prstGeom prst="roundRect">
            <a:avLst>
              <a:gd name="adj" fmla="val 0"/>
            </a:avLst>
          </a:prstGeom>
          <a:solidFill>
            <a:srgbClr val="98DE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rgbClr val="636D77"/>
              </a:solidFill>
              <a:latin typeface="Calibri"/>
              <a:ea typeface="Calibri"/>
              <a:cs typeface="Calibri"/>
              <a:sym typeface="Calibri"/>
            </a:endParaRPr>
          </a:p>
        </p:txBody>
      </p:sp>
      <p:sp>
        <p:nvSpPr>
          <p:cNvPr id="479" name="Google Shape;479;p29"/>
          <p:cNvSpPr/>
          <p:nvPr/>
        </p:nvSpPr>
        <p:spPr>
          <a:xfrm>
            <a:off x="3291650" y="2453275"/>
            <a:ext cx="125700" cy="108900"/>
          </a:xfrm>
          <a:prstGeom prst="roundRect">
            <a:avLst>
              <a:gd name="adj" fmla="val 0"/>
            </a:avLst>
          </a:prstGeom>
          <a:solidFill>
            <a:srgbClr val="E6E7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b="1">
              <a:solidFill>
                <a:srgbClr val="636D77"/>
              </a:solidFill>
              <a:latin typeface="Calibri"/>
              <a:ea typeface="Calibri"/>
              <a:cs typeface="Calibri"/>
              <a:sym typeface="Calibri"/>
            </a:endParaRPr>
          </a:p>
        </p:txBody>
      </p:sp>
      <p:cxnSp>
        <p:nvCxnSpPr>
          <p:cNvPr id="480" name="Google Shape;480;p29"/>
          <p:cNvCxnSpPr/>
          <p:nvPr/>
        </p:nvCxnSpPr>
        <p:spPr>
          <a:xfrm rot="10800000" flipH="1">
            <a:off x="7151950" y="16712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481" name="Google Shape;481;p29"/>
          <p:cNvSpPr/>
          <p:nvPr/>
        </p:nvSpPr>
        <p:spPr>
          <a:xfrm>
            <a:off x="5283750" y="800200"/>
            <a:ext cx="532800" cy="165000"/>
          </a:xfrm>
          <a:prstGeom prst="rect">
            <a:avLst/>
          </a:prstGeom>
          <a:solidFill>
            <a:srgbClr val="E6E7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2" name="Google Shape;482;p29"/>
          <p:cNvSpPr/>
          <p:nvPr/>
        </p:nvSpPr>
        <p:spPr>
          <a:xfrm>
            <a:off x="5169450" y="850975"/>
            <a:ext cx="532800" cy="165000"/>
          </a:xfrm>
          <a:prstGeom prst="rect">
            <a:avLst/>
          </a:prstGeom>
          <a:solidFill>
            <a:srgbClr val="E6E7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83" name="Google Shape;483;p29"/>
          <p:cNvSpPr/>
          <p:nvPr/>
        </p:nvSpPr>
        <p:spPr>
          <a:xfrm>
            <a:off x="5283750" y="348100"/>
            <a:ext cx="1188900" cy="540900"/>
          </a:xfrm>
          <a:prstGeom prst="roundRect">
            <a:avLst>
              <a:gd name="adj" fmla="val 0"/>
            </a:avLst>
          </a:prstGeom>
          <a:solidFill>
            <a:srgbClr val="E6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Barnstable </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Switching Station(115 kV)</a:t>
            </a:r>
            <a:endParaRPr sz="1200" b="1">
              <a:solidFill>
                <a:schemeClr val="dk1"/>
              </a:solidFill>
              <a:latin typeface="Calibri"/>
              <a:ea typeface="Calibri"/>
              <a:cs typeface="Calibri"/>
              <a:sym typeface="Calibri"/>
            </a:endParaRPr>
          </a:p>
        </p:txBody>
      </p:sp>
      <p:sp>
        <p:nvSpPr>
          <p:cNvPr id="484" name="Google Shape;484;p29"/>
          <p:cNvSpPr/>
          <p:nvPr/>
        </p:nvSpPr>
        <p:spPr>
          <a:xfrm>
            <a:off x="2565400" y="4724400"/>
            <a:ext cx="932700" cy="264900"/>
          </a:xfrm>
          <a:prstGeom prst="rect">
            <a:avLst/>
          </a:prstGeom>
          <a:solidFill>
            <a:srgbClr val="98DE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85" name="Google Shape;485;p29"/>
          <p:cNvPicPr preferRelativeResize="0"/>
          <p:nvPr/>
        </p:nvPicPr>
        <p:blipFill rotWithShape="1">
          <a:blip r:embed="rId3">
            <a:alphaModFix/>
          </a:blip>
          <a:srcRect l="71322" t="72611" r="6986" b="4528"/>
          <a:stretch/>
        </p:blipFill>
        <p:spPr>
          <a:xfrm>
            <a:off x="134150" y="3607350"/>
            <a:ext cx="2682824" cy="2705577"/>
          </a:xfrm>
          <a:prstGeom prst="rect">
            <a:avLst/>
          </a:prstGeom>
          <a:noFill/>
          <a:ln>
            <a:noFill/>
          </a:ln>
        </p:spPr>
      </p:pic>
      <p:pic>
        <p:nvPicPr>
          <p:cNvPr id="486" name="Google Shape;486;p29"/>
          <p:cNvPicPr preferRelativeResize="0"/>
          <p:nvPr/>
        </p:nvPicPr>
        <p:blipFill>
          <a:blip r:embed="rId4">
            <a:alphaModFix/>
          </a:blip>
          <a:stretch>
            <a:fillRect/>
          </a:stretch>
        </p:blipFill>
        <p:spPr>
          <a:xfrm>
            <a:off x="2746775" y="5112260"/>
            <a:ext cx="1745950" cy="1079615"/>
          </a:xfrm>
          <a:prstGeom prst="rect">
            <a:avLst/>
          </a:prstGeom>
          <a:noFill/>
          <a:ln>
            <a:noFill/>
          </a:ln>
        </p:spPr>
      </p:pic>
      <p:pic>
        <p:nvPicPr>
          <p:cNvPr id="487" name="Google Shape;487;p29"/>
          <p:cNvPicPr preferRelativeResize="0"/>
          <p:nvPr/>
        </p:nvPicPr>
        <p:blipFill rotWithShape="1">
          <a:blip r:embed="rId3">
            <a:alphaModFix/>
          </a:blip>
          <a:srcRect l="91601" t="91749" r="2369" b="4528"/>
          <a:stretch/>
        </p:blipFill>
        <p:spPr>
          <a:xfrm>
            <a:off x="2642266" y="5872452"/>
            <a:ext cx="745605" cy="440461"/>
          </a:xfrm>
          <a:prstGeom prst="rect">
            <a:avLst/>
          </a:prstGeom>
          <a:noFill/>
          <a:ln>
            <a:noFill/>
          </a:ln>
        </p:spPr>
      </p:pic>
      <p:sp>
        <p:nvSpPr>
          <p:cNvPr id="488" name="Google Shape;488;p29"/>
          <p:cNvSpPr/>
          <p:nvPr/>
        </p:nvSpPr>
        <p:spPr>
          <a:xfrm>
            <a:off x="3222275" y="5269150"/>
            <a:ext cx="932700" cy="457500"/>
          </a:xfrm>
          <a:prstGeom prst="roundRect">
            <a:avLst>
              <a:gd name="adj" fmla="val 0"/>
            </a:avLst>
          </a:prstGeom>
          <a:solidFill>
            <a:srgbClr val="98DE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b="1">
                <a:solidFill>
                  <a:schemeClr val="dk1"/>
                </a:solidFill>
                <a:latin typeface="Calibri"/>
                <a:ea typeface="Calibri"/>
                <a:cs typeface="Calibri"/>
                <a:sym typeface="Calibri"/>
              </a:rPr>
              <a:t>VINEYARD WIND 1</a:t>
            </a:r>
            <a:endParaRPr sz="900" b="1">
              <a:solidFill>
                <a:schemeClr val="dk1"/>
              </a:solidFill>
              <a:latin typeface="Calibri"/>
              <a:ea typeface="Calibri"/>
              <a:cs typeface="Calibri"/>
              <a:sym typeface="Calibri"/>
            </a:endParaRPr>
          </a:p>
          <a:p>
            <a:pPr marL="0" lvl="0" indent="0" algn="ctr" rtl="0">
              <a:spcBef>
                <a:spcPts val="0"/>
              </a:spcBef>
              <a:spcAft>
                <a:spcPts val="0"/>
              </a:spcAft>
              <a:buNone/>
            </a:pPr>
            <a:r>
              <a:rPr lang="en-US" sz="800">
                <a:solidFill>
                  <a:schemeClr val="dk1"/>
                </a:solidFill>
                <a:latin typeface="Calibri"/>
                <a:ea typeface="Calibri"/>
                <a:cs typeface="Calibri"/>
                <a:sym typeface="Calibri"/>
              </a:rPr>
              <a:t>Lease Area OCS-A 0501</a:t>
            </a:r>
            <a:endParaRPr sz="800">
              <a:solidFill>
                <a:schemeClr val="dk1"/>
              </a:solidFill>
              <a:latin typeface="Calibri"/>
              <a:ea typeface="Calibri"/>
              <a:cs typeface="Calibri"/>
              <a:sym typeface="Calibri"/>
            </a:endParaRPr>
          </a:p>
        </p:txBody>
      </p:sp>
      <p:sp>
        <p:nvSpPr>
          <p:cNvPr id="489" name="Google Shape;489;p29"/>
          <p:cNvSpPr/>
          <p:nvPr/>
        </p:nvSpPr>
        <p:spPr>
          <a:xfrm>
            <a:off x="2500325" y="4602600"/>
            <a:ext cx="932700" cy="386700"/>
          </a:xfrm>
          <a:prstGeom prst="roundRect">
            <a:avLst>
              <a:gd name="adj" fmla="val 8451"/>
            </a:avLst>
          </a:prstGeom>
          <a:solidFill>
            <a:srgbClr val="99DFF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chemeClr val="dk1"/>
                </a:solidFill>
                <a:latin typeface="Calibri"/>
                <a:ea typeface="Calibri"/>
                <a:cs typeface="Calibri"/>
                <a:sym typeface="Calibri"/>
              </a:rPr>
              <a:t>Offshore Substation</a:t>
            </a:r>
            <a:endParaRPr sz="1200" b="1">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g31846621a47_1_6"/>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496" name="Google Shape;496;g31846621a47_1_6"/>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15</a:t>
            </a:fld>
            <a:endParaRPr sz="1200"/>
          </a:p>
        </p:txBody>
      </p:sp>
      <p:sp>
        <p:nvSpPr>
          <p:cNvPr id="497" name="Google Shape;497;g31846621a47_1_6"/>
          <p:cNvSpPr txBox="1"/>
          <p:nvPr/>
        </p:nvSpPr>
        <p:spPr>
          <a:xfrm>
            <a:off x="1543500" y="2489450"/>
            <a:ext cx="4085700" cy="526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800"/>
              <a:buFont typeface="Arial"/>
              <a:buNone/>
            </a:pPr>
            <a:r>
              <a:rPr lang="en-US" sz="3800" b="1">
                <a:solidFill>
                  <a:schemeClr val="dk2"/>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Group</a:t>
            </a:r>
            <a:r>
              <a:rPr lang="en-US" sz="3800" b="1">
                <a:solidFill>
                  <a:schemeClr val="dk2"/>
                </a:solidFill>
                <a:latin typeface="Calibri"/>
                <a:ea typeface="Calibri"/>
                <a:cs typeface="Calibri"/>
                <a:sym typeface="Calibri"/>
              </a:rPr>
              <a:t> </a:t>
            </a:r>
            <a:r>
              <a:rPr lang="en-US" sz="3800" b="1">
                <a:solidFill>
                  <a:schemeClr val="dk2"/>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Activity</a:t>
            </a:r>
            <a:endParaRPr sz="3800" b="1">
              <a:solidFill>
                <a:srgbClr val="0065A4"/>
              </a:solidFill>
              <a:latin typeface="Calibri"/>
              <a:ea typeface="Calibri"/>
              <a:cs typeface="Calibri"/>
              <a:sym typeface="Calibri"/>
            </a:endParaRPr>
          </a:p>
        </p:txBody>
      </p:sp>
      <p:cxnSp>
        <p:nvCxnSpPr>
          <p:cNvPr id="498" name="Google Shape;498;g31846621a47_1_6"/>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499" name="Google Shape;499;g31846621a47_1_6"/>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500" name="Google Shape;500;g31846621a47_1_6"/>
          <p:cNvPicPr preferRelativeResize="0"/>
          <p:nvPr/>
        </p:nvPicPr>
        <p:blipFill rotWithShape="1">
          <a:blip r:embed="rId4">
            <a:alphaModFix/>
          </a:blip>
          <a:srcRect/>
          <a:stretch/>
        </p:blipFill>
        <p:spPr>
          <a:xfrm>
            <a:off x="268416" y="2339016"/>
            <a:ext cx="937575" cy="891275"/>
          </a:xfrm>
          <a:prstGeom prst="rect">
            <a:avLst/>
          </a:prstGeom>
          <a:noFill/>
          <a:ln>
            <a:noFill/>
          </a:ln>
        </p:spPr>
      </p:pic>
      <p:sp>
        <p:nvSpPr>
          <p:cNvPr id="501" name="Google Shape;501;g31846621a47_1_6"/>
          <p:cNvSpPr txBox="1">
            <a:spLocks noGrp="1"/>
          </p:cNvSpPr>
          <p:nvPr>
            <p:ph type="body" idx="4294967295"/>
          </p:nvPr>
        </p:nvSpPr>
        <p:spPr>
          <a:xfrm>
            <a:off x="6484500" y="1251450"/>
            <a:ext cx="5035800" cy="3897900"/>
          </a:xfrm>
          <a:prstGeom prst="rect">
            <a:avLst/>
          </a:prstGeom>
        </p:spPr>
        <p:txBody>
          <a:bodyPr spcFirstLastPara="1" wrap="square" lIns="91425" tIns="0" rIns="91425" bIns="45700" anchor="t" anchorCtr="0">
            <a:noAutofit/>
          </a:bodyPr>
          <a:lstStyle/>
          <a:p>
            <a:pPr marL="0" lvl="0" indent="0" algn="l" rtl="0">
              <a:spcBef>
                <a:spcPts val="1000"/>
              </a:spcBef>
              <a:spcAft>
                <a:spcPts val="0"/>
              </a:spcAft>
              <a:buNone/>
            </a:pPr>
            <a:r>
              <a:rPr lang="en-US"/>
              <a:t>How could </a:t>
            </a:r>
            <a:r>
              <a:rPr lang="en-US" b="1"/>
              <a:t>other</a:t>
            </a:r>
            <a:r>
              <a:rPr lang="en-US"/>
              <a:t> historic ports support offshore wind?</a:t>
            </a:r>
            <a:endParaRPr/>
          </a:p>
          <a:p>
            <a:pPr marL="0" lvl="0" indent="0" algn="l" rtl="0">
              <a:spcBef>
                <a:spcPts val="1000"/>
              </a:spcBef>
              <a:spcAft>
                <a:spcPts val="0"/>
              </a:spcAft>
              <a:buNone/>
            </a:pPr>
            <a:endParaRPr sz="2200"/>
          </a:p>
          <a:p>
            <a:pPr marL="0" lvl="0" indent="0" algn="l" rtl="0">
              <a:spcBef>
                <a:spcPts val="1000"/>
              </a:spcBef>
              <a:spcAft>
                <a:spcPts val="0"/>
              </a:spcAft>
              <a:buNone/>
            </a:pPr>
            <a:r>
              <a:rPr lang="en-US" sz="2200"/>
              <a:t>In groups, you will:</a:t>
            </a:r>
            <a:endParaRPr sz="2200"/>
          </a:p>
          <a:p>
            <a:pPr marL="457200" lvl="0" indent="-330200" algn="l" rtl="0">
              <a:spcBef>
                <a:spcPts val="1000"/>
              </a:spcBef>
              <a:spcAft>
                <a:spcPts val="0"/>
              </a:spcAft>
              <a:buSzPts val="1600"/>
              <a:buChar char="●"/>
            </a:pPr>
            <a:r>
              <a:rPr lang="en-US" sz="2200"/>
              <a:t>Evaluate your assigned port.</a:t>
            </a:r>
            <a:endParaRPr sz="2200"/>
          </a:p>
          <a:p>
            <a:pPr marL="457200" lvl="0" indent="-330200" algn="l" rtl="0">
              <a:spcBef>
                <a:spcPts val="1000"/>
              </a:spcBef>
              <a:spcAft>
                <a:spcPts val="0"/>
              </a:spcAft>
              <a:buSzPts val="1600"/>
              <a:buChar char="●"/>
            </a:pPr>
            <a:r>
              <a:rPr lang="en-US" sz="2200"/>
              <a:t>Determine the likelihood of this port being used in future projects.</a:t>
            </a:r>
            <a:endParaRPr sz="2200"/>
          </a:p>
          <a:p>
            <a:pPr marL="457200" lvl="0" indent="-330200" algn="l" rtl="0">
              <a:spcBef>
                <a:spcPts val="1000"/>
              </a:spcBef>
              <a:spcAft>
                <a:spcPts val="0"/>
              </a:spcAft>
              <a:buSzPts val="1600"/>
              <a:buChar char="●"/>
            </a:pPr>
            <a:r>
              <a:rPr lang="en-US" sz="2200"/>
              <a:t>Identify necessary upgrades.</a:t>
            </a:r>
            <a:endParaRPr sz="2200"/>
          </a:p>
          <a:p>
            <a:pPr marL="457200" lvl="0" indent="-330200" algn="l" rtl="0">
              <a:spcBef>
                <a:spcPts val="1000"/>
              </a:spcBef>
              <a:spcAft>
                <a:spcPts val="1000"/>
              </a:spcAft>
              <a:buSzPts val="1600"/>
              <a:buChar char="●"/>
            </a:pPr>
            <a:r>
              <a:rPr lang="en-US" sz="2200"/>
              <a:t>Present your findings to the class.</a:t>
            </a:r>
            <a:endParaRPr sz="2200"/>
          </a:p>
        </p:txBody>
      </p:sp>
      <p:sp>
        <p:nvSpPr>
          <p:cNvPr id="502" name="Google Shape;502;g31846621a47_1_6"/>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1"/>
          <p:cNvSpPr txBox="1">
            <a:spLocks noGrp="1"/>
          </p:cNvSpPr>
          <p:nvPr>
            <p:ph type="title"/>
          </p:nvPr>
        </p:nvSpPr>
        <p:spPr>
          <a:xfrm>
            <a:off x="1371600" y="1816900"/>
            <a:ext cx="3963300" cy="524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5A4"/>
              </a:buClr>
              <a:buSzPts val="4800"/>
              <a:buFont typeface="Calibri"/>
              <a:buNone/>
            </a:pPr>
            <a:r>
              <a:rPr lang="en-US"/>
              <a:t>Activity Debrief</a:t>
            </a:r>
            <a:endParaRPr/>
          </a:p>
        </p:txBody>
      </p:sp>
      <p:pic>
        <p:nvPicPr>
          <p:cNvPr id="509" name="Google Shape;509;p31"/>
          <p:cNvPicPr preferRelativeResize="0">
            <a:picLocks noGrp="1"/>
          </p:cNvPicPr>
          <p:nvPr>
            <p:ph type="pic" idx="2"/>
          </p:nvPr>
        </p:nvPicPr>
        <p:blipFill rotWithShape="1">
          <a:blip r:embed="rId3">
            <a:alphaModFix/>
          </a:blip>
          <a:srcRect l="12001" r="11993"/>
          <a:stretch/>
        </p:blipFill>
        <p:spPr>
          <a:xfrm>
            <a:off x="6648575" y="982338"/>
            <a:ext cx="4606500" cy="4001100"/>
          </a:xfrm>
          <a:prstGeom prst="rect">
            <a:avLst/>
          </a:prstGeom>
        </p:spPr>
      </p:pic>
      <p:sp>
        <p:nvSpPr>
          <p:cNvPr id="510" name="Google Shape;510;p3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16</a:t>
            </a:fld>
            <a:endParaRPr/>
          </a:p>
        </p:txBody>
      </p:sp>
      <p:sp>
        <p:nvSpPr>
          <p:cNvPr id="511" name="Google Shape;511;p31"/>
          <p:cNvSpPr txBox="1">
            <a:spLocks noGrp="1"/>
          </p:cNvSpPr>
          <p:nvPr>
            <p:ph type="body" idx="1"/>
          </p:nvPr>
        </p:nvSpPr>
        <p:spPr>
          <a:xfrm>
            <a:off x="339375" y="2817575"/>
            <a:ext cx="5391300" cy="1621200"/>
          </a:xfrm>
          <a:prstGeom prst="rect">
            <a:avLst/>
          </a:prstGeom>
        </p:spPr>
        <p:txBody>
          <a:bodyPr spcFirstLastPara="1" wrap="square" lIns="91425" tIns="0" rIns="91425" bIns="45700" anchor="t" anchorCtr="0">
            <a:noAutofit/>
          </a:bodyPr>
          <a:lstStyle/>
          <a:p>
            <a:pPr marL="0" lvl="0" indent="0" algn="l" rtl="0">
              <a:spcBef>
                <a:spcPts val="0"/>
              </a:spcBef>
              <a:spcAft>
                <a:spcPts val="0"/>
              </a:spcAft>
              <a:buClr>
                <a:schemeClr val="accent3"/>
              </a:buClr>
              <a:buSzPts val="2800"/>
              <a:buFont typeface="Arial"/>
              <a:buNone/>
            </a:pPr>
            <a:r>
              <a:rPr lang="en-US"/>
              <a:t>How does this exercise help us answer today’s Big Question: </a:t>
            </a:r>
            <a:endParaRPr/>
          </a:p>
          <a:p>
            <a:pPr marL="0" lvl="0" indent="0" algn="l" rtl="0">
              <a:spcBef>
                <a:spcPts val="0"/>
              </a:spcBef>
              <a:spcAft>
                <a:spcPts val="0"/>
              </a:spcAft>
              <a:buClr>
                <a:schemeClr val="accent3"/>
              </a:buClr>
              <a:buSzPts val="2800"/>
              <a:buFont typeface="Arial"/>
              <a:buNone/>
            </a:pPr>
            <a:endParaRPr/>
          </a:p>
          <a:p>
            <a:pPr marL="0" lvl="0" indent="0" algn="l" rtl="0">
              <a:spcBef>
                <a:spcPts val="0"/>
              </a:spcBef>
              <a:spcAft>
                <a:spcPts val="0"/>
              </a:spcAft>
              <a:buClr>
                <a:schemeClr val="accent3"/>
              </a:buClr>
              <a:buSzPts val="2800"/>
              <a:buFont typeface="Arial"/>
              <a:buNone/>
            </a:pPr>
            <a:r>
              <a:rPr lang="en-US" b="1"/>
              <a:t>How will large-scale offshore wind projects transform Massachusetts's energy sources?</a:t>
            </a:r>
            <a:endParaRPr/>
          </a:p>
          <a:p>
            <a:pPr marL="0" lvl="0" indent="0" algn="l" rtl="0">
              <a:spcBef>
                <a:spcPts val="1000"/>
              </a:spcBef>
              <a:spcAft>
                <a:spcPts val="0"/>
              </a:spcAft>
              <a:buNone/>
            </a:pPr>
            <a:endParaRPr/>
          </a:p>
        </p:txBody>
      </p:sp>
      <p:sp>
        <p:nvSpPr>
          <p:cNvPr id="512" name="Google Shape;512;p31"/>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pic>
        <p:nvPicPr>
          <p:cNvPr id="513" name="Google Shape;513;p31"/>
          <p:cNvPicPr preferRelativeResize="0"/>
          <p:nvPr/>
        </p:nvPicPr>
        <p:blipFill rotWithShape="1">
          <a:blip r:embed="rId4">
            <a:alphaModFix/>
          </a:blip>
          <a:srcRect l="36661" t="17600" r="51346" b="62560"/>
          <a:stretch/>
        </p:blipFill>
        <p:spPr>
          <a:xfrm>
            <a:off x="230775" y="1624000"/>
            <a:ext cx="1009852" cy="910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32"/>
          <p:cNvPicPr preferRelativeResize="0">
            <a:picLocks noGrp="1"/>
          </p:cNvPicPr>
          <p:nvPr>
            <p:ph type="pic" idx="2"/>
          </p:nvPr>
        </p:nvPicPr>
        <p:blipFill rotWithShape="1">
          <a:blip r:embed="rId3">
            <a:alphaModFix/>
          </a:blip>
          <a:srcRect l="11721" r="11714"/>
          <a:stretch/>
        </p:blipFill>
        <p:spPr>
          <a:xfrm>
            <a:off x="529550" y="987913"/>
            <a:ext cx="4606500" cy="4001100"/>
          </a:xfrm>
          <a:prstGeom prst="rect">
            <a:avLst/>
          </a:prstGeom>
        </p:spPr>
      </p:pic>
      <p:sp>
        <p:nvSpPr>
          <p:cNvPr id="520" name="Google Shape;520;p32"/>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17</a:t>
            </a:fld>
            <a:endParaRPr/>
          </a:p>
        </p:txBody>
      </p:sp>
      <p:sp>
        <p:nvSpPr>
          <p:cNvPr id="521" name="Google Shape;521;p32"/>
          <p:cNvSpPr txBox="1">
            <a:spLocks noGrp="1"/>
          </p:cNvSpPr>
          <p:nvPr>
            <p:ph type="body" idx="1"/>
          </p:nvPr>
        </p:nvSpPr>
        <p:spPr>
          <a:xfrm>
            <a:off x="6420250" y="1914475"/>
            <a:ext cx="5141100" cy="4316700"/>
          </a:xfrm>
          <a:prstGeom prst="rect">
            <a:avLst/>
          </a:prstGeom>
        </p:spPr>
        <p:txBody>
          <a:bodyPr spcFirstLastPara="1" wrap="square" lIns="91425" tIns="0" rIns="91425" bIns="45700" anchor="t" anchorCtr="0">
            <a:noAutofit/>
          </a:bodyPr>
          <a:lstStyle/>
          <a:p>
            <a:pPr marL="457200" lvl="0" indent="-330200" algn="l" rtl="0">
              <a:lnSpc>
                <a:spcPct val="115000"/>
              </a:lnSpc>
              <a:spcBef>
                <a:spcPts val="1000"/>
              </a:spcBef>
              <a:spcAft>
                <a:spcPts val="0"/>
              </a:spcAft>
              <a:buSzPts val="1600"/>
              <a:buChar char="●"/>
            </a:pPr>
            <a:r>
              <a:rPr lang="en-US" sz="2400"/>
              <a:t>Wind turbines convert wind energy into electricity.</a:t>
            </a:r>
            <a:endParaRPr sz="2400"/>
          </a:p>
          <a:p>
            <a:pPr marL="457200" lvl="0" indent="-330200" algn="l" rtl="0">
              <a:lnSpc>
                <a:spcPct val="115000"/>
              </a:lnSpc>
              <a:spcBef>
                <a:spcPts val="0"/>
              </a:spcBef>
              <a:spcAft>
                <a:spcPts val="0"/>
              </a:spcAft>
              <a:buSzPts val="1600"/>
              <a:buChar char="●"/>
            </a:pPr>
            <a:r>
              <a:rPr lang="en-US" sz="2400"/>
              <a:t>Offshore wind projects support Massachusetts's clean energy and economic goals.</a:t>
            </a:r>
            <a:endParaRPr sz="2400"/>
          </a:p>
          <a:p>
            <a:pPr marL="457200" lvl="0" indent="-330200" algn="l" rtl="0">
              <a:lnSpc>
                <a:spcPct val="115000"/>
              </a:lnSpc>
              <a:spcBef>
                <a:spcPts val="0"/>
              </a:spcBef>
              <a:spcAft>
                <a:spcPts val="0"/>
              </a:spcAft>
              <a:buSzPts val="1600"/>
              <a:buChar char="●"/>
            </a:pPr>
            <a:r>
              <a:rPr lang="en-US" sz="2400"/>
              <a:t>Ports such as New Bedford and Salem are vital to the offshore wind industry.</a:t>
            </a:r>
            <a:endParaRPr sz="2400"/>
          </a:p>
        </p:txBody>
      </p:sp>
      <p:sp>
        <p:nvSpPr>
          <p:cNvPr id="522" name="Google Shape;522;p32"/>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3"/>
          <p:cNvSpPr txBox="1">
            <a:spLocks noGrp="1"/>
          </p:cNvSpPr>
          <p:nvPr>
            <p:ph type="title"/>
          </p:nvPr>
        </p:nvSpPr>
        <p:spPr>
          <a:xfrm>
            <a:off x="1371600" y="2465325"/>
            <a:ext cx="3693000" cy="59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5A4"/>
              </a:buClr>
              <a:buSzPts val="4800"/>
              <a:buFont typeface="Calibri"/>
              <a:buNone/>
            </a:pPr>
            <a:r>
              <a:rPr lang="en-US"/>
              <a:t>Closing Activity</a:t>
            </a:r>
            <a:endParaRPr/>
          </a:p>
        </p:txBody>
      </p:sp>
      <p:sp>
        <p:nvSpPr>
          <p:cNvPr id="529" name="Google Shape;529;p33"/>
          <p:cNvSpPr/>
          <p:nvPr/>
        </p:nvSpPr>
        <p:spPr>
          <a:xfrm>
            <a:off x="6096000" y="544275"/>
            <a:ext cx="5812800" cy="5294400"/>
          </a:xfrm>
          <a:prstGeom prst="roundRect">
            <a:avLst>
              <a:gd name="adj" fmla="val 10458"/>
            </a:avLst>
          </a:prstGeom>
          <a:solidFill>
            <a:srgbClr val="FFFFFF"/>
          </a:solidFill>
          <a:ln w="38100" cap="flat" cmpd="sng">
            <a:solidFill>
              <a:srgbClr val="79C1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65A4"/>
              </a:solidFill>
              <a:latin typeface="Arial"/>
              <a:ea typeface="Arial"/>
              <a:cs typeface="Arial"/>
              <a:sym typeface="Arial"/>
            </a:endParaRPr>
          </a:p>
        </p:txBody>
      </p:sp>
      <p:sp>
        <p:nvSpPr>
          <p:cNvPr id="530" name="Google Shape;530;p3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18</a:t>
            </a:fld>
            <a:endParaRPr sz="1200"/>
          </a:p>
        </p:txBody>
      </p:sp>
      <p:sp>
        <p:nvSpPr>
          <p:cNvPr id="531" name="Google Shape;531;p33"/>
          <p:cNvSpPr txBox="1">
            <a:spLocks noGrp="1"/>
          </p:cNvSpPr>
          <p:nvPr>
            <p:ph type="body" idx="1"/>
          </p:nvPr>
        </p:nvSpPr>
        <p:spPr>
          <a:xfrm>
            <a:off x="6487500" y="1154850"/>
            <a:ext cx="5029800" cy="4091100"/>
          </a:xfrm>
          <a:prstGeom prst="rect">
            <a:avLst/>
          </a:prstGeom>
        </p:spPr>
        <p:txBody>
          <a:bodyPr spcFirstLastPara="1" wrap="square" lIns="91425" tIns="0" rIns="91425" bIns="45700" anchor="ctr" anchorCtr="0">
            <a:noAutofit/>
          </a:bodyPr>
          <a:lstStyle/>
          <a:p>
            <a:pPr marL="50800" lvl="0" indent="0" algn="l" rtl="0">
              <a:spcBef>
                <a:spcPts val="1000"/>
              </a:spcBef>
              <a:spcAft>
                <a:spcPts val="0"/>
              </a:spcAft>
              <a:buClr>
                <a:schemeClr val="dk1"/>
              </a:buClr>
              <a:buSzPts val="2800"/>
              <a:buFont typeface="Arial"/>
              <a:buNone/>
            </a:pPr>
            <a:r>
              <a:rPr lang="en-US" sz="2600" b="1"/>
              <a:t>Reflect on today’s lesson for one minute, then answer the following questions:</a:t>
            </a:r>
            <a:endParaRPr sz="2400" b="1"/>
          </a:p>
          <a:p>
            <a:pPr marL="457200" lvl="0" indent="-355600" algn="l" rtl="0">
              <a:lnSpc>
                <a:spcPct val="115000"/>
              </a:lnSpc>
              <a:spcBef>
                <a:spcPts val="1000"/>
              </a:spcBef>
              <a:spcAft>
                <a:spcPts val="0"/>
              </a:spcAft>
              <a:buSzPts val="2000"/>
              <a:buChar char="●"/>
            </a:pPr>
            <a:r>
              <a:rPr lang="en-US" sz="2400"/>
              <a:t>What did you learn about offshore wind power today that surprised you?</a:t>
            </a:r>
            <a:endParaRPr sz="2400"/>
          </a:p>
          <a:p>
            <a:pPr marL="457200" lvl="0" indent="-355600" algn="l" rtl="0">
              <a:lnSpc>
                <a:spcPct val="115000"/>
              </a:lnSpc>
              <a:spcBef>
                <a:spcPts val="1000"/>
              </a:spcBef>
              <a:spcAft>
                <a:spcPts val="1000"/>
              </a:spcAft>
              <a:buSzPts val="2000"/>
              <a:buChar char="●"/>
            </a:pPr>
            <a:r>
              <a:rPr lang="en-US" sz="2400"/>
              <a:t>Why are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Massachusetts's </a:t>
            </a:r>
            <a:r>
              <a:rPr lang="en-US"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ports so important to the offshore wind industry</a:t>
            </a:r>
            <a:r>
              <a:rPr lang="en-US" sz="2400"/>
              <a:t>?</a:t>
            </a:r>
            <a:endParaRPr sz="2400"/>
          </a:p>
        </p:txBody>
      </p:sp>
      <p:sp>
        <p:nvSpPr>
          <p:cNvPr id="532" name="Google Shape;532;p33"/>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pic>
        <p:nvPicPr>
          <p:cNvPr id="533" name="Google Shape;533;p33"/>
          <p:cNvPicPr preferRelativeResize="0"/>
          <p:nvPr/>
        </p:nvPicPr>
        <p:blipFill rotWithShape="1">
          <a:blip r:embed="rId3">
            <a:alphaModFix/>
          </a:blip>
          <a:srcRect/>
          <a:stretch/>
        </p:blipFill>
        <p:spPr>
          <a:xfrm>
            <a:off x="228600" y="2244155"/>
            <a:ext cx="984300" cy="10405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34"/>
          <p:cNvPicPr preferRelativeResize="0"/>
          <p:nvPr/>
        </p:nvPicPr>
        <p:blipFill rotWithShape="1">
          <a:blip r:embed="rId3">
            <a:alphaModFix/>
          </a:blip>
          <a:srcRect t="1224" b="1223"/>
          <a:stretch/>
        </p:blipFill>
        <p:spPr>
          <a:xfrm>
            <a:off x="0" y="-260975"/>
            <a:ext cx="12192000" cy="7118976"/>
          </a:xfrm>
          <a:prstGeom prst="rect">
            <a:avLst/>
          </a:prstGeom>
          <a:noFill/>
          <a:ln>
            <a:noFill/>
          </a:ln>
        </p:spPr>
      </p:pic>
      <p:sp>
        <p:nvSpPr>
          <p:cNvPr id="540" name="Google Shape;540;p34"/>
          <p:cNvSpPr txBox="1"/>
          <p:nvPr/>
        </p:nvSpPr>
        <p:spPr>
          <a:xfrm>
            <a:off x="1" y="6431977"/>
            <a:ext cx="12191999"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BY-ND</a:t>
            </a:r>
            <a:endParaRPr sz="900" b="0" i="0" u="none" strike="noStrike" cap="none">
              <a:solidFill>
                <a:srgbClr val="000000"/>
              </a:solidFill>
              <a:latin typeface="Arial"/>
              <a:ea typeface="Arial"/>
              <a:cs typeface="Arial"/>
              <a:sym typeface="Arial"/>
            </a:endParaRPr>
          </a:p>
        </p:txBody>
      </p:sp>
      <p:sp>
        <p:nvSpPr>
          <p:cNvPr id="541" name="Google Shape;541;p34"/>
          <p:cNvSpPr/>
          <p:nvPr/>
        </p:nvSpPr>
        <p:spPr>
          <a:xfrm>
            <a:off x="0" y="6821549"/>
            <a:ext cx="12192000" cy="62700"/>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2" name="Google Shape;542;p34"/>
          <p:cNvSpPr txBox="1"/>
          <p:nvPr/>
        </p:nvSpPr>
        <p:spPr>
          <a:xfrm>
            <a:off x="11097897" y="6423201"/>
            <a:ext cx="220200" cy="40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34"/>
          <p:cNvSpPr/>
          <p:nvPr/>
        </p:nvSpPr>
        <p:spPr>
          <a:xfrm rot="10800000">
            <a:off x="-21450" y="-352600"/>
            <a:ext cx="122349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44" name="Google Shape;544;p34"/>
          <p:cNvSpPr/>
          <p:nvPr/>
        </p:nvSpPr>
        <p:spPr>
          <a:xfrm>
            <a:off x="-6375" y="2459300"/>
            <a:ext cx="12192000" cy="4425000"/>
          </a:xfrm>
          <a:prstGeom prst="rect">
            <a:avLst/>
          </a:prstGeom>
          <a:gradFill>
            <a:gsLst>
              <a:gs pos="0">
                <a:srgbClr val="EDF8FF">
                  <a:alpha val="0"/>
                </a:srgbClr>
              </a:gs>
              <a:gs pos="89000">
                <a:srgbClr val="002060"/>
              </a:gs>
              <a:gs pos="100000">
                <a:srgbClr val="002060"/>
              </a:gs>
            </a:gsLst>
            <a:lin ang="54007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545" name="Google Shape;545;p34"/>
          <p:cNvPicPr preferRelativeResize="0"/>
          <p:nvPr/>
        </p:nvPicPr>
        <p:blipFill rotWithShape="1">
          <a:blip r:embed="rId6">
            <a:alphaModFix/>
          </a:blip>
          <a:srcRect/>
          <a:stretch/>
        </p:blipFill>
        <p:spPr>
          <a:xfrm>
            <a:off x="304808" y="279302"/>
            <a:ext cx="3979875" cy="12066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0"/>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2</a:t>
            </a:fld>
            <a:endParaRPr/>
          </a:p>
        </p:txBody>
      </p:sp>
      <p:sp>
        <p:nvSpPr>
          <p:cNvPr id="340" name="Google Shape;340;p20"/>
          <p:cNvSpPr txBox="1">
            <a:spLocks noGrp="1"/>
          </p:cNvSpPr>
          <p:nvPr>
            <p:ph type="body" idx="1"/>
          </p:nvPr>
        </p:nvSpPr>
        <p:spPr>
          <a:xfrm>
            <a:off x="457200" y="2925400"/>
            <a:ext cx="5536500" cy="1879500"/>
          </a:xfrm>
          <a:prstGeom prst="rect">
            <a:avLst/>
          </a:prstGeom>
        </p:spPr>
        <p:txBody>
          <a:bodyPr spcFirstLastPara="1" wrap="square" lIns="91425" tIns="0" rIns="91425" bIns="45700" anchor="t" anchorCtr="0">
            <a:noAutofit/>
          </a:bodyPr>
          <a:lstStyle/>
          <a:p>
            <a:pPr marL="50800" lvl="0" indent="0" algn="l" rtl="0">
              <a:spcBef>
                <a:spcPts val="1000"/>
              </a:spcBef>
              <a:spcAft>
                <a:spcPts val="0"/>
              </a:spcAft>
              <a:buNone/>
            </a:pPr>
            <a:r>
              <a:rPr lang="en-US" sz="2800"/>
              <a:t>What criteria would you use to select the best location for building a new entertainment space in town?</a:t>
            </a:r>
            <a:endParaRPr sz="2800"/>
          </a:p>
        </p:txBody>
      </p:sp>
      <p:sp>
        <p:nvSpPr>
          <p:cNvPr id="341" name="Google Shape;341;p20"/>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sp>
        <p:nvSpPr>
          <p:cNvPr id="342" name="Google Shape;342;p20"/>
          <p:cNvSpPr txBox="1"/>
          <p:nvPr/>
        </p:nvSpPr>
        <p:spPr>
          <a:xfrm>
            <a:off x="1371600" y="1815150"/>
            <a:ext cx="42744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None/>
            </a:pPr>
            <a:r>
              <a:rPr lang="en-US" sz="3800" b="1">
                <a:solidFill>
                  <a:srgbClr val="0065A4"/>
                </a:solidFill>
                <a:latin typeface="Calibri"/>
                <a:ea typeface="Calibri"/>
                <a:cs typeface="Calibri"/>
                <a:sym typeface="Calibri"/>
              </a:rPr>
              <a:t>Opening Activity</a:t>
            </a:r>
            <a:endParaRPr sz="3800" b="1">
              <a:solidFill>
                <a:srgbClr val="0065A4"/>
              </a:solidFill>
              <a:latin typeface="Calibri"/>
              <a:ea typeface="Calibri"/>
              <a:cs typeface="Calibri"/>
              <a:sym typeface="Calibri"/>
            </a:endParaRPr>
          </a:p>
        </p:txBody>
      </p:sp>
      <p:pic>
        <p:nvPicPr>
          <p:cNvPr id="343" name="Google Shape;343;p20"/>
          <p:cNvPicPr preferRelativeResize="0"/>
          <p:nvPr/>
        </p:nvPicPr>
        <p:blipFill rotWithShape="1">
          <a:blip r:embed="rId3">
            <a:alphaModFix/>
          </a:blip>
          <a:srcRect/>
          <a:stretch/>
        </p:blipFill>
        <p:spPr>
          <a:xfrm>
            <a:off x="228600" y="1485905"/>
            <a:ext cx="984300" cy="1040546"/>
          </a:xfrm>
          <a:prstGeom prst="rect">
            <a:avLst/>
          </a:prstGeom>
          <a:noFill/>
          <a:ln>
            <a:noFill/>
          </a:ln>
        </p:spPr>
      </p:pic>
      <p:pic>
        <p:nvPicPr>
          <p:cNvPr id="344" name="Google Shape;344;p20" descr="A map of a city&#10;&#10;Description automatically generated"/>
          <p:cNvPicPr preferRelativeResize="0"/>
          <p:nvPr/>
        </p:nvPicPr>
        <p:blipFill rotWithShape="1">
          <a:blip r:embed="rId4">
            <a:alphaModFix/>
          </a:blip>
          <a:srcRect l="6457" t="2693" r="3102" b="18079"/>
          <a:stretch/>
        </p:blipFill>
        <p:spPr>
          <a:xfrm>
            <a:off x="6682300" y="952500"/>
            <a:ext cx="4572001" cy="400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21"/>
          <p:cNvPicPr preferRelativeResize="0"/>
          <p:nvPr/>
        </p:nvPicPr>
        <p:blipFill rotWithShape="1">
          <a:blip r:embed="rId3">
            <a:alphaModFix/>
          </a:blip>
          <a:srcRect l="8385" r="23661" b="7868"/>
          <a:stretch/>
        </p:blipFill>
        <p:spPr>
          <a:xfrm>
            <a:off x="508000" y="976825"/>
            <a:ext cx="4606500" cy="4001100"/>
          </a:xfrm>
          <a:prstGeom prst="rect">
            <a:avLst/>
          </a:prstGeom>
          <a:noFill/>
          <a:ln>
            <a:noFill/>
          </a:ln>
        </p:spPr>
      </p:pic>
      <p:sp>
        <p:nvSpPr>
          <p:cNvPr id="351" name="Google Shape;351;p2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3</a:t>
            </a:fld>
            <a:endParaRPr/>
          </a:p>
        </p:txBody>
      </p:sp>
      <p:sp>
        <p:nvSpPr>
          <p:cNvPr id="352" name="Google Shape;352;p21"/>
          <p:cNvSpPr txBox="1">
            <a:spLocks noGrp="1"/>
          </p:cNvSpPr>
          <p:nvPr>
            <p:ph type="body" idx="1"/>
          </p:nvPr>
        </p:nvSpPr>
        <p:spPr>
          <a:xfrm>
            <a:off x="6304450" y="1899300"/>
            <a:ext cx="5736600" cy="3639000"/>
          </a:xfrm>
          <a:prstGeom prst="rect">
            <a:avLst/>
          </a:prstGeom>
        </p:spPr>
        <p:txBody>
          <a:bodyPr spcFirstLastPara="1" wrap="square" lIns="91425" tIns="0" rIns="91425" bIns="45700" anchor="t" anchorCtr="0">
            <a:noAutofit/>
          </a:bodyPr>
          <a:lstStyle/>
          <a:p>
            <a:pPr marL="457200" lvl="0" indent="-355600" algn="l" rtl="0">
              <a:lnSpc>
                <a:spcPct val="115000"/>
              </a:lnSpc>
              <a:spcBef>
                <a:spcPts val="1000"/>
              </a:spcBef>
              <a:spcAft>
                <a:spcPts val="0"/>
              </a:spcAft>
              <a:buSzPts val="2000"/>
              <a:buChar char="●"/>
            </a:pPr>
            <a:r>
              <a:rPr lang="en-US" sz="2400" b="1"/>
              <a:t>The Big Question and My Climate Goals</a:t>
            </a:r>
            <a:endParaRPr sz="2400" b="1"/>
          </a:p>
          <a:p>
            <a:pPr marL="457200" lvl="0" indent="-355600" algn="l" rtl="0">
              <a:lnSpc>
                <a:spcPct val="115000"/>
              </a:lnSpc>
              <a:spcBef>
                <a:spcPts val="1000"/>
              </a:spcBef>
              <a:spcAft>
                <a:spcPts val="0"/>
              </a:spcAft>
              <a:buSzPts val="2000"/>
              <a:buChar char="●"/>
            </a:pPr>
            <a:r>
              <a:rPr lang="en-US" sz="2400" b="1"/>
              <a:t>Benefits of Offshore Wind Power</a:t>
            </a:r>
            <a:endParaRPr sz="2400" b="1"/>
          </a:p>
          <a:p>
            <a:pPr marL="457200" lvl="0" indent="-355600" algn="l" rtl="0">
              <a:lnSpc>
                <a:spcPct val="115000"/>
              </a:lnSpc>
              <a:spcBef>
                <a:spcPts val="1000"/>
              </a:spcBef>
              <a:spcAft>
                <a:spcPts val="0"/>
              </a:spcAft>
              <a:buSzPts val="2000"/>
              <a:buChar char="●"/>
            </a:pPr>
            <a:r>
              <a:rPr lang="en-US" sz="2400" b="1"/>
              <a:t>Climate Watch and Discussion</a:t>
            </a:r>
            <a:endParaRPr sz="2400" b="1"/>
          </a:p>
          <a:p>
            <a:pPr marL="457200" lvl="0" indent="-355600" algn="l" rtl="0">
              <a:lnSpc>
                <a:spcPct val="115000"/>
              </a:lnSpc>
              <a:spcBef>
                <a:spcPts val="1000"/>
              </a:spcBef>
              <a:spcAft>
                <a:spcPts val="0"/>
              </a:spcAft>
              <a:buSzPts val="2000"/>
              <a:buChar char="●"/>
            </a:pPr>
            <a:r>
              <a:rPr lang="en-US" sz="2400" b="1"/>
              <a:t>Massachusetts’s Ports and Wind Energy</a:t>
            </a:r>
            <a:endParaRPr sz="2400" b="1"/>
          </a:p>
          <a:p>
            <a:pPr marL="457200" lvl="0" indent="-355600" algn="l" rtl="0">
              <a:lnSpc>
                <a:spcPct val="115000"/>
              </a:lnSpc>
              <a:spcBef>
                <a:spcPts val="1000"/>
              </a:spcBef>
              <a:spcAft>
                <a:spcPts val="1000"/>
              </a:spcAft>
              <a:buSzPts val="2000"/>
              <a:buChar char="●"/>
            </a:pPr>
            <a:r>
              <a:rPr lang="en-US" sz="2400" b="1"/>
              <a:t>Takeaways and Closing</a:t>
            </a:r>
            <a:endParaRPr sz="2400" b="1"/>
          </a:p>
        </p:txBody>
      </p:sp>
      <p:sp>
        <p:nvSpPr>
          <p:cNvPr id="353" name="Google Shape;353;p21"/>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5"/>
          <p:cNvPicPr preferRelativeResize="0"/>
          <p:nvPr/>
        </p:nvPicPr>
        <p:blipFill rotWithShape="1">
          <a:blip r:embed="rId3">
            <a:alphaModFix/>
          </a:blip>
          <a:srcRect r="35237"/>
          <a:stretch/>
        </p:blipFill>
        <p:spPr>
          <a:xfrm>
            <a:off x="6648575" y="932850"/>
            <a:ext cx="4606500" cy="4001100"/>
          </a:xfrm>
          <a:prstGeom prst="rect">
            <a:avLst/>
          </a:prstGeom>
          <a:noFill/>
          <a:ln>
            <a:noFill/>
          </a:ln>
        </p:spPr>
      </p:pic>
      <p:sp>
        <p:nvSpPr>
          <p:cNvPr id="360" name="Google Shape;360;p5"/>
          <p:cNvSpPr txBox="1">
            <a:spLocks noGrp="1"/>
          </p:cNvSpPr>
          <p:nvPr>
            <p:ph type="body" idx="1"/>
          </p:nvPr>
        </p:nvSpPr>
        <p:spPr>
          <a:xfrm>
            <a:off x="230775" y="2988625"/>
            <a:ext cx="5298900" cy="1471500"/>
          </a:xfrm>
          <a:prstGeom prst="rect">
            <a:avLst/>
          </a:prstGeom>
        </p:spPr>
        <p:txBody>
          <a:bodyPr spcFirstLastPara="1" wrap="square" lIns="91425" tIns="0" rIns="91425" bIns="45700" anchor="t" anchorCtr="0">
            <a:noAutofit/>
          </a:bodyPr>
          <a:lstStyle/>
          <a:p>
            <a:pPr marL="0" lvl="0" indent="0" algn="l" rtl="0">
              <a:spcBef>
                <a:spcPts val="1000"/>
              </a:spcBef>
              <a:spcAft>
                <a:spcPts val="0"/>
              </a:spcAft>
              <a:buNone/>
            </a:pPr>
            <a:r>
              <a:rPr lang="en-US"/>
              <a:t>How will large-scale offshore wind projects transform Massachusetts’s energy sources?</a:t>
            </a:r>
            <a:endParaRPr/>
          </a:p>
        </p:txBody>
      </p:sp>
      <p:sp>
        <p:nvSpPr>
          <p:cNvPr id="361" name="Google Shape;361;p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4</a:t>
            </a:fld>
            <a:endParaRPr/>
          </a:p>
        </p:txBody>
      </p:sp>
      <p:sp>
        <p:nvSpPr>
          <p:cNvPr id="362" name="Google Shape;362;p5"/>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g31846621a47_0_2"/>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369" name="Google Shape;369;g31846621a47_0_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5</a:t>
            </a:fld>
            <a:endParaRPr sz="1200"/>
          </a:p>
        </p:txBody>
      </p:sp>
      <p:sp>
        <p:nvSpPr>
          <p:cNvPr id="370" name="Google Shape;370;g31846621a47_0_2"/>
          <p:cNvSpPr txBox="1"/>
          <p:nvPr/>
        </p:nvSpPr>
        <p:spPr>
          <a:xfrm>
            <a:off x="1371600" y="2489450"/>
            <a:ext cx="4257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371" name="Google Shape;371;g31846621a47_0_2"/>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72" name="Google Shape;372;g31846621a47_0_2"/>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373" name="Google Shape;373;g31846621a47_0_2"/>
          <p:cNvPicPr preferRelativeResize="0"/>
          <p:nvPr/>
        </p:nvPicPr>
        <p:blipFill rotWithShape="1">
          <a:blip r:embed="rId4">
            <a:alphaModFix/>
          </a:blip>
          <a:srcRect l="10378"/>
          <a:stretch/>
        </p:blipFill>
        <p:spPr>
          <a:xfrm>
            <a:off x="232275" y="2329400"/>
            <a:ext cx="1009850" cy="910500"/>
          </a:xfrm>
          <a:prstGeom prst="rect">
            <a:avLst/>
          </a:prstGeom>
          <a:noFill/>
          <a:ln>
            <a:noFill/>
          </a:ln>
        </p:spPr>
      </p:pic>
      <p:sp>
        <p:nvSpPr>
          <p:cNvPr id="374" name="Google Shape;374;g31846621a47_0_2"/>
          <p:cNvSpPr txBox="1"/>
          <p:nvPr/>
        </p:nvSpPr>
        <p:spPr>
          <a:xfrm>
            <a:off x="6391650" y="2014075"/>
            <a:ext cx="5221500" cy="3416100"/>
          </a:xfrm>
          <a:prstGeom prst="rect">
            <a:avLst/>
          </a:prstGeom>
          <a:noFill/>
          <a:ln>
            <a:noFill/>
          </a:ln>
        </p:spPr>
        <p:txBody>
          <a:bodyPr spcFirstLastPara="1" wrap="square" lIns="91425" tIns="45700" rIns="91425" bIns="45700" anchor="t" anchorCtr="0">
            <a:spAutoFit/>
          </a:bodyPr>
          <a:lstStyle/>
          <a:p>
            <a:pPr marL="457200" lvl="0" indent="-368300" algn="l" rtl="0">
              <a:lnSpc>
                <a:spcPct val="115000"/>
              </a:lnSpc>
              <a:spcBef>
                <a:spcPts val="1010"/>
              </a:spcBef>
              <a:spcAft>
                <a:spcPts val="0"/>
              </a:spcAft>
              <a:buClr>
                <a:schemeClr val="dk1"/>
              </a:buClr>
              <a:buSzPts val="2200"/>
              <a:buAutoNum type="arabicPeriod"/>
            </a:pPr>
            <a:r>
              <a:rPr lang="en-US" sz="2200">
                <a:solidFill>
                  <a:schemeClr val="dk1"/>
                </a:solidFill>
                <a:latin typeface="Calibri"/>
                <a:ea typeface="Calibri"/>
                <a:cs typeface="Calibri"/>
                <a:sym typeface="Calibri"/>
              </a:rPr>
              <a:t>Describe how wind turbines capture energy and convert it into electricity.</a:t>
            </a:r>
            <a:endParaRPr sz="2200">
              <a:solidFill>
                <a:schemeClr val="dk1"/>
              </a:solidFill>
              <a:latin typeface="Calibri"/>
              <a:ea typeface="Calibri"/>
              <a:cs typeface="Calibri"/>
              <a:sym typeface="Calibri"/>
            </a:endParaRPr>
          </a:p>
          <a:p>
            <a:pPr marL="457200" lvl="0" indent="-368300" algn="l" rtl="0">
              <a:lnSpc>
                <a:spcPct val="115000"/>
              </a:lnSpc>
              <a:spcBef>
                <a:spcPts val="1010"/>
              </a:spcBef>
              <a:spcAft>
                <a:spcPts val="0"/>
              </a:spcAft>
              <a:buClr>
                <a:schemeClr val="dk1"/>
              </a:buClr>
              <a:buSzPts val="2200"/>
              <a:buAutoNum type="arabicPeriod"/>
            </a:pPr>
            <a:r>
              <a:rPr lang="en-US" sz="2200">
                <a:solidFill>
                  <a:schemeClr val="dk1"/>
                </a:solidFill>
                <a:latin typeface="Calibri"/>
                <a:ea typeface="Calibri"/>
                <a:cs typeface="Calibri"/>
                <a:sym typeface="Calibri"/>
              </a:rPr>
              <a:t>Identify examples of climate-critical professionals who work to design, build, and maintain offshore wind farms.</a:t>
            </a:r>
            <a:endParaRPr sz="2200">
              <a:solidFill>
                <a:schemeClr val="dk1"/>
              </a:solidFill>
              <a:latin typeface="Calibri"/>
              <a:ea typeface="Calibri"/>
              <a:cs typeface="Calibri"/>
              <a:sym typeface="Calibri"/>
            </a:endParaRPr>
          </a:p>
          <a:p>
            <a:pPr marL="457200" lvl="0" indent="-368300" algn="l" rtl="0">
              <a:lnSpc>
                <a:spcPct val="115000"/>
              </a:lnSpc>
              <a:spcBef>
                <a:spcPts val="1010"/>
              </a:spcBef>
              <a:spcAft>
                <a:spcPts val="1000"/>
              </a:spcAft>
              <a:buClr>
                <a:schemeClr val="dk1"/>
              </a:buClr>
              <a:buSzPts val="2200"/>
              <a:buAutoNum type="arabicPeriod"/>
            </a:pPr>
            <a:r>
              <a:rPr lang="en-US" sz="2200">
                <a:solidFill>
                  <a:schemeClr val="dk1"/>
                </a:solidFill>
                <a:latin typeface="Calibri"/>
                <a:ea typeface="Calibri"/>
                <a:cs typeface="Calibri"/>
                <a:sym typeface="Calibri"/>
              </a:rPr>
              <a:t>D</a:t>
            </a:r>
            <a:r>
              <a:rPr lang="en-US" sz="2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iscuss how Massachusetts’s ports and other infrastructure contribute to the offshore wind industry</a:t>
            </a:r>
            <a:r>
              <a:rPr lang="en-US" sz="2200">
                <a:solidFill>
                  <a:schemeClr val="dk1"/>
                </a:solidFill>
                <a:latin typeface="Calibri"/>
                <a:ea typeface="Calibri"/>
                <a:cs typeface="Calibri"/>
                <a:sym typeface="Calibri"/>
              </a:rPr>
              <a:t>.</a:t>
            </a:r>
            <a:endParaRPr sz="2200">
              <a:solidFill>
                <a:schemeClr val="dk1"/>
              </a:solidFill>
              <a:latin typeface="Calibri"/>
              <a:ea typeface="Calibri"/>
              <a:cs typeface="Calibri"/>
              <a:sym typeface="Calibri"/>
            </a:endParaRPr>
          </a:p>
        </p:txBody>
      </p:sp>
      <p:sp>
        <p:nvSpPr>
          <p:cNvPr id="375" name="Google Shape;375;g31846621a47_0_2"/>
          <p:cNvSpPr txBox="1"/>
          <p:nvPr/>
        </p:nvSpPr>
        <p:spPr>
          <a:xfrm>
            <a:off x="6391650" y="941100"/>
            <a:ext cx="52215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376" name="Google Shape;376;g31846621a47_0_2"/>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2"/>
          <p:cNvSpPr txBox="1">
            <a:spLocks noGrp="1"/>
          </p:cNvSpPr>
          <p:nvPr>
            <p:ph type="title"/>
          </p:nvPr>
        </p:nvSpPr>
        <p:spPr>
          <a:xfrm>
            <a:off x="7820950" y="715950"/>
            <a:ext cx="4066200" cy="728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5A4"/>
              </a:buClr>
              <a:buSzPts val="4800"/>
              <a:buFont typeface="Calibri"/>
              <a:buNone/>
            </a:pPr>
            <a:r>
              <a:rPr lang="en-US"/>
              <a:t>MA</a:t>
            </a:r>
            <a:r>
              <a:rPr lang="en-US" sz="3800"/>
              <a:t> Climate </a:t>
            </a:r>
            <a:r>
              <a:rPr lang="en-US"/>
              <a:t>Goals</a:t>
            </a:r>
            <a:endParaRPr sz="3800"/>
          </a:p>
        </p:txBody>
      </p:sp>
      <p:pic>
        <p:nvPicPr>
          <p:cNvPr id="383" name="Google Shape;383;p22"/>
          <p:cNvPicPr preferRelativeResize="0"/>
          <p:nvPr/>
        </p:nvPicPr>
        <p:blipFill rotWithShape="1">
          <a:blip r:embed="rId3">
            <a:alphaModFix/>
          </a:blip>
          <a:srcRect/>
          <a:stretch/>
        </p:blipFill>
        <p:spPr>
          <a:xfrm>
            <a:off x="0" y="373250"/>
            <a:ext cx="7669350" cy="5665450"/>
          </a:xfrm>
          <a:prstGeom prst="rect">
            <a:avLst/>
          </a:prstGeom>
          <a:noFill/>
          <a:ln>
            <a:noFill/>
          </a:ln>
        </p:spPr>
      </p:pic>
      <p:sp>
        <p:nvSpPr>
          <p:cNvPr id="384" name="Google Shape;384;p22"/>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6</a:t>
            </a:fld>
            <a:endParaRPr/>
          </a:p>
        </p:txBody>
      </p:sp>
      <p:sp>
        <p:nvSpPr>
          <p:cNvPr id="385" name="Google Shape;385;p22"/>
          <p:cNvSpPr txBox="1">
            <a:spLocks noGrp="1"/>
          </p:cNvSpPr>
          <p:nvPr>
            <p:ph type="body" idx="1"/>
          </p:nvPr>
        </p:nvSpPr>
        <p:spPr>
          <a:xfrm>
            <a:off x="7745325" y="1838275"/>
            <a:ext cx="4066200" cy="1819200"/>
          </a:xfrm>
          <a:prstGeom prst="rect">
            <a:avLst/>
          </a:prstGeom>
        </p:spPr>
        <p:txBody>
          <a:bodyPr spcFirstLastPara="1" wrap="square" lIns="91425" tIns="0" rIns="91425" bIns="45700" anchor="t" anchorCtr="0">
            <a:noAutofit/>
          </a:bodyPr>
          <a:lstStyle/>
          <a:p>
            <a:pPr marL="457200" lvl="0" indent="-323850" algn="l" rtl="0">
              <a:lnSpc>
                <a:spcPct val="100000"/>
              </a:lnSpc>
              <a:spcBef>
                <a:spcPts val="1000"/>
              </a:spcBef>
              <a:spcAft>
                <a:spcPts val="0"/>
              </a:spcAft>
              <a:buSzPts val="1500"/>
              <a:buChar char="●"/>
            </a:pPr>
            <a:r>
              <a:rPr lang="en-US" sz="2400"/>
              <a:t>Reduce greenhouse gas emissions by 85% by 2030</a:t>
            </a:r>
            <a:endParaRPr sz="2400"/>
          </a:p>
          <a:p>
            <a:pPr marL="457200" lvl="0" indent="-323850" algn="l" rtl="0">
              <a:lnSpc>
                <a:spcPct val="100000"/>
              </a:lnSpc>
              <a:spcBef>
                <a:spcPts val="1000"/>
              </a:spcBef>
              <a:spcAft>
                <a:spcPts val="1000"/>
              </a:spcAft>
              <a:buSzPts val="1500"/>
              <a:buChar char="●"/>
            </a:pPr>
            <a:r>
              <a:rPr lang="en-US" sz="2400"/>
              <a:t>Achieve net-zero emissions by 2050</a:t>
            </a:r>
            <a:endParaRPr sz="1800"/>
          </a:p>
        </p:txBody>
      </p:sp>
      <p:sp>
        <p:nvSpPr>
          <p:cNvPr id="386" name="Google Shape;386;p22"/>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cxnSp>
        <p:nvCxnSpPr>
          <p:cNvPr id="387" name="Google Shape;387;p22"/>
          <p:cNvCxnSpPr/>
          <p:nvPr/>
        </p:nvCxnSpPr>
        <p:spPr>
          <a:xfrm>
            <a:off x="7807000" y="1523850"/>
            <a:ext cx="45003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3"/>
          <p:cNvSpPr txBox="1">
            <a:spLocks noGrp="1"/>
          </p:cNvSpPr>
          <p:nvPr>
            <p:ph type="title"/>
          </p:nvPr>
        </p:nvSpPr>
        <p:spPr>
          <a:xfrm>
            <a:off x="444675" y="1035760"/>
            <a:ext cx="5263200" cy="59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800"/>
              <a:buNone/>
            </a:pPr>
            <a:r>
              <a:rPr lang="en-US" sz="3800"/>
              <a:t>Climate</a:t>
            </a:r>
            <a:r>
              <a:rPr lang="en-US" sz="3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Heroes</a:t>
            </a:r>
            <a:endParaRPr sz="3800"/>
          </a:p>
        </p:txBody>
      </p:sp>
      <p:sp>
        <p:nvSpPr>
          <p:cNvPr id="394" name="Google Shape;394;p23"/>
          <p:cNvSpPr txBox="1">
            <a:spLocks noGrp="1"/>
          </p:cNvSpPr>
          <p:nvPr>
            <p:ph type="body" idx="1"/>
          </p:nvPr>
        </p:nvSpPr>
        <p:spPr>
          <a:xfrm>
            <a:off x="444675" y="2094441"/>
            <a:ext cx="5391300" cy="3270600"/>
          </a:xfrm>
          <a:prstGeom prst="rect">
            <a:avLst/>
          </a:prstGeom>
          <a:noFill/>
          <a:ln>
            <a:noFill/>
          </a:ln>
        </p:spPr>
        <p:txBody>
          <a:bodyPr spcFirstLastPara="1" wrap="square" lIns="91425" tIns="0" rIns="91425" bIns="45700" anchor="t" anchorCtr="0">
            <a:noAutofit/>
          </a:bodyPr>
          <a:lstStyle/>
          <a:p>
            <a:pPr marL="0" lvl="0" indent="0" algn="l" rtl="0">
              <a:lnSpc>
                <a:spcPct val="90000"/>
              </a:lnSpc>
              <a:spcBef>
                <a:spcPts val="1000"/>
              </a:spcBef>
              <a:spcAft>
                <a:spcPts val="0"/>
              </a:spcAft>
              <a:buNone/>
            </a:pPr>
            <a:r>
              <a:rPr lang="en-US" sz="2400" b="1"/>
              <a:t>Careers in Offshore Wind Projects:</a:t>
            </a:r>
            <a:endParaRPr sz="2400" b="1"/>
          </a:p>
          <a:p>
            <a:pPr marL="457200" lvl="0" indent="-330200" algn="l" rtl="0">
              <a:lnSpc>
                <a:spcPct val="115000"/>
              </a:lnSpc>
              <a:spcBef>
                <a:spcPts val="1000"/>
              </a:spcBef>
              <a:spcAft>
                <a:spcPts val="0"/>
              </a:spcAft>
              <a:buSzPts val="1600"/>
              <a:buChar char="●"/>
            </a:pPr>
            <a:r>
              <a:rPr lang="en-US" sz="2400"/>
              <a:t>Engineering and design</a:t>
            </a:r>
            <a:endParaRPr sz="2400"/>
          </a:p>
          <a:p>
            <a:pPr marL="457200" lvl="0" indent="-330200" algn="l" rtl="0">
              <a:lnSpc>
                <a:spcPct val="115000"/>
              </a:lnSpc>
              <a:spcBef>
                <a:spcPts val="1000"/>
              </a:spcBef>
              <a:spcAft>
                <a:spcPts val="0"/>
              </a:spcAft>
              <a:buSzPts val="1600"/>
              <a:buChar char="●"/>
            </a:pPr>
            <a:r>
              <a:rPr lang="en-US" sz="2400"/>
              <a:t>Construction and installation</a:t>
            </a:r>
            <a:endParaRPr sz="2400"/>
          </a:p>
          <a:p>
            <a:pPr marL="457200" lvl="0" indent="-330200" algn="l" rtl="0">
              <a:lnSpc>
                <a:spcPct val="115000"/>
              </a:lnSpc>
              <a:spcBef>
                <a:spcPts val="1000"/>
              </a:spcBef>
              <a:spcAft>
                <a:spcPts val="0"/>
              </a:spcAft>
              <a:buSzPts val="1600"/>
              <a:buChar char="●"/>
            </a:pPr>
            <a:r>
              <a:rPr lang="en-US" sz="2400"/>
              <a:t>Operations and maintenance</a:t>
            </a:r>
            <a:endParaRPr sz="2400"/>
          </a:p>
          <a:p>
            <a:pPr marL="457200" lvl="0" indent="-330200" algn="l" rtl="0">
              <a:lnSpc>
                <a:spcPct val="115000"/>
              </a:lnSpc>
              <a:spcBef>
                <a:spcPts val="1000"/>
              </a:spcBef>
              <a:spcAft>
                <a:spcPts val="0"/>
              </a:spcAft>
              <a:buSzPts val="1600"/>
              <a:buChar char="●"/>
            </a:pPr>
            <a:r>
              <a:rPr lang="en-US" sz="2400"/>
              <a:t>Environmental science</a:t>
            </a:r>
            <a:endParaRPr sz="2400"/>
          </a:p>
          <a:p>
            <a:pPr marL="457200" lvl="0" indent="-330200" algn="l" rtl="0">
              <a:lnSpc>
                <a:spcPct val="115000"/>
              </a:lnSpc>
              <a:spcBef>
                <a:spcPts val="1000"/>
              </a:spcBef>
              <a:spcAft>
                <a:spcPts val="1000"/>
              </a:spcAft>
              <a:buSzPts val="1600"/>
              <a:buChar char="●"/>
            </a:pPr>
            <a:r>
              <a:rPr lang="en-US" sz="2400"/>
              <a:t>Project management and logistics</a:t>
            </a:r>
            <a:endParaRPr sz="2400"/>
          </a:p>
        </p:txBody>
      </p:sp>
      <p:sp>
        <p:nvSpPr>
          <p:cNvPr id="395" name="Google Shape;395;p23"/>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sp>
        <p:nvSpPr>
          <p:cNvPr id="396" name="Google Shape;396;p2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7</a:t>
            </a:fld>
            <a:endParaRPr/>
          </a:p>
        </p:txBody>
      </p:sp>
      <p:cxnSp>
        <p:nvCxnSpPr>
          <p:cNvPr id="397" name="Google Shape;397;p23"/>
          <p:cNvCxnSpPr/>
          <p:nvPr/>
        </p:nvCxnSpPr>
        <p:spPr>
          <a:xfrm rot="10800000" flipH="1">
            <a:off x="-112775" y="1789538"/>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98" name="Google Shape;398;p23"/>
          <p:cNvSpPr/>
          <p:nvPr/>
        </p:nvSpPr>
        <p:spPr>
          <a:xfrm>
            <a:off x="7223025" y="1411850"/>
            <a:ext cx="4230000" cy="4001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99" name="Google Shape;399;p23"/>
          <p:cNvPicPr preferRelativeResize="0"/>
          <p:nvPr/>
        </p:nvPicPr>
        <p:blipFill rotWithShape="1">
          <a:blip r:embed="rId3">
            <a:alphaModFix/>
          </a:blip>
          <a:srcRect t="18880" b="22409"/>
          <a:stretch/>
        </p:blipFill>
        <p:spPr>
          <a:xfrm>
            <a:off x="6354925" y="837700"/>
            <a:ext cx="4606500" cy="40576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4"/>
          <p:cNvSpPr txBox="1">
            <a:spLocks noGrp="1"/>
          </p:cNvSpPr>
          <p:nvPr>
            <p:ph type="title"/>
          </p:nvPr>
        </p:nvSpPr>
        <p:spPr>
          <a:xfrm>
            <a:off x="304800" y="190501"/>
            <a:ext cx="11582400" cy="618600"/>
          </a:xfrm>
          <a:prstGeom prst="rect">
            <a:avLst/>
          </a:prstGeom>
          <a:noFill/>
          <a:ln>
            <a:noFill/>
          </a:ln>
        </p:spPr>
        <p:txBody>
          <a:bodyPr spcFirstLastPara="1" wrap="square" lIns="91425" tIns="45700" rIns="91425" bIns="45700" anchor="ctr" anchorCtr="0">
            <a:spAutoFit/>
          </a:bodyPr>
          <a:lstStyle/>
          <a:p>
            <a:pPr marL="0" lvl="0" indent="0" algn="ctr" rtl="0">
              <a:lnSpc>
                <a:spcPct val="90000"/>
              </a:lnSpc>
              <a:spcBef>
                <a:spcPts val="0"/>
              </a:spcBef>
              <a:spcAft>
                <a:spcPts val="0"/>
              </a:spcAft>
              <a:buClr>
                <a:srgbClr val="0065A4"/>
              </a:buClr>
              <a:buSzPts val="4800"/>
              <a:buFont typeface="Calibri"/>
              <a:buNone/>
            </a:pPr>
            <a:r>
              <a:rPr lang="en-US" sz="3800"/>
              <a:t>Introduction to Offshore Wind Power</a:t>
            </a:r>
            <a:endParaRPr sz="3800"/>
          </a:p>
        </p:txBody>
      </p:sp>
      <p:sp>
        <p:nvSpPr>
          <p:cNvPr id="406" name="Google Shape;406;p2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8</a:t>
            </a:fld>
            <a:endParaRPr sz="1200"/>
          </a:p>
        </p:txBody>
      </p:sp>
      <p:sp>
        <p:nvSpPr>
          <p:cNvPr id="407" name="Google Shape;407;p24"/>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pic>
        <p:nvPicPr>
          <p:cNvPr id="408" name="Google Shape;408;p24"/>
          <p:cNvPicPr preferRelativeResize="0"/>
          <p:nvPr/>
        </p:nvPicPr>
        <p:blipFill rotWithShape="1">
          <a:blip r:embed="rId3">
            <a:alphaModFix/>
          </a:blip>
          <a:srcRect l="2723" t="5107" r="2713" b="4164"/>
          <a:stretch/>
        </p:blipFill>
        <p:spPr>
          <a:xfrm>
            <a:off x="1536838" y="1033200"/>
            <a:ext cx="9118320" cy="5248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5"/>
          <p:cNvSpPr txBox="1">
            <a:spLocks noGrp="1"/>
          </p:cNvSpPr>
          <p:nvPr>
            <p:ph type="title"/>
          </p:nvPr>
        </p:nvSpPr>
        <p:spPr>
          <a:xfrm>
            <a:off x="6420250" y="757200"/>
            <a:ext cx="5391300" cy="728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5A4"/>
              </a:buClr>
              <a:buSzPts val="1800"/>
              <a:buNone/>
            </a:pPr>
            <a:r>
              <a:rPr lang="en-US"/>
              <a:t>Environmental Benefits</a:t>
            </a:r>
            <a:endParaRPr/>
          </a:p>
        </p:txBody>
      </p:sp>
      <p:sp>
        <p:nvSpPr>
          <p:cNvPr id="415" name="Google Shape;415;p25"/>
          <p:cNvSpPr txBox="1">
            <a:spLocks noGrp="1"/>
          </p:cNvSpPr>
          <p:nvPr>
            <p:ph type="body" idx="1"/>
          </p:nvPr>
        </p:nvSpPr>
        <p:spPr>
          <a:xfrm>
            <a:off x="6420250" y="1914475"/>
            <a:ext cx="5391300" cy="2583000"/>
          </a:xfrm>
          <a:prstGeom prst="rect">
            <a:avLst/>
          </a:prstGeom>
          <a:noFill/>
          <a:ln>
            <a:noFill/>
          </a:ln>
        </p:spPr>
        <p:txBody>
          <a:bodyPr spcFirstLastPara="1" wrap="square" lIns="91425" tIns="0" rIns="91425" bIns="45700" anchor="t" anchorCtr="0">
            <a:noAutofit/>
          </a:bodyPr>
          <a:lstStyle/>
          <a:p>
            <a:pPr marL="457200" lvl="0" indent="-342900" algn="l" rtl="0">
              <a:lnSpc>
                <a:spcPct val="115000"/>
              </a:lnSpc>
              <a:spcBef>
                <a:spcPts val="1000"/>
              </a:spcBef>
              <a:spcAft>
                <a:spcPts val="0"/>
              </a:spcAft>
              <a:buSzPts val="1800"/>
              <a:buChar char="●"/>
            </a:pPr>
            <a:r>
              <a:rPr lang="en-US" sz="2400"/>
              <a:t>Reduces greenhouse gas emissions</a:t>
            </a:r>
            <a:endParaRPr sz="2400"/>
          </a:p>
          <a:p>
            <a:pPr marL="457200" lvl="0" indent="-342900" algn="l" rtl="0">
              <a:lnSpc>
                <a:spcPct val="115000"/>
              </a:lnSpc>
              <a:spcBef>
                <a:spcPts val="1000"/>
              </a:spcBef>
              <a:spcAft>
                <a:spcPts val="0"/>
              </a:spcAft>
              <a:buSzPts val="1800"/>
              <a:buChar char="●"/>
            </a:pPr>
            <a:r>
              <a:rPr lang="en-US" sz="2400"/>
              <a:t>Decreases air pollution</a:t>
            </a:r>
            <a:endParaRPr sz="2400"/>
          </a:p>
          <a:p>
            <a:pPr marL="457200" lvl="0" indent="-342900" algn="l" rtl="0">
              <a:lnSpc>
                <a:spcPct val="115000"/>
              </a:lnSpc>
              <a:spcBef>
                <a:spcPts val="1000"/>
              </a:spcBef>
              <a:spcAft>
                <a:spcPts val="0"/>
              </a:spcAft>
              <a:buSzPts val="1800"/>
              <a:buChar char="●"/>
            </a:pPr>
            <a:r>
              <a:rPr lang="en-US" sz="2400"/>
              <a:t>Sustainable resource with long-term potential</a:t>
            </a:r>
            <a:endParaRPr sz="2400"/>
          </a:p>
          <a:p>
            <a:pPr marL="457200" lvl="0" indent="-342900" algn="l" rtl="0">
              <a:lnSpc>
                <a:spcPct val="115000"/>
              </a:lnSpc>
              <a:spcBef>
                <a:spcPts val="1000"/>
              </a:spcBef>
              <a:spcAft>
                <a:spcPts val="1000"/>
              </a:spcAft>
              <a:buSzPts val="1800"/>
              <a:buChar char="●"/>
            </a:pPr>
            <a:r>
              <a:rPr lang="en-US" sz="2400"/>
              <a:t>Energy can be stored for later use</a:t>
            </a:r>
            <a:endParaRPr sz="2400"/>
          </a:p>
        </p:txBody>
      </p:sp>
      <p:pic>
        <p:nvPicPr>
          <p:cNvPr id="416" name="Google Shape;416;p25" descr="A wind turbines in the water&#10;&#10;Description automatically generated"/>
          <p:cNvPicPr preferRelativeResize="0"/>
          <p:nvPr/>
        </p:nvPicPr>
        <p:blipFill rotWithShape="1">
          <a:blip r:embed="rId3">
            <a:alphaModFix/>
          </a:blip>
          <a:srcRect t="1057" r="25931" b="1057"/>
          <a:stretch/>
        </p:blipFill>
        <p:spPr>
          <a:xfrm>
            <a:off x="531700" y="900625"/>
            <a:ext cx="4559100" cy="4001101"/>
          </a:xfrm>
          <a:prstGeom prst="rect">
            <a:avLst/>
          </a:prstGeom>
          <a:noFill/>
          <a:ln>
            <a:noFill/>
          </a:ln>
        </p:spPr>
      </p:pic>
      <p:sp>
        <p:nvSpPr>
          <p:cNvPr id="417" name="Google Shape;417;p2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9</a:t>
            </a:fld>
            <a:endParaRPr/>
          </a:p>
        </p:txBody>
      </p:sp>
      <p:sp>
        <p:nvSpPr>
          <p:cNvPr id="418" name="Google Shape;418;p25"/>
          <p:cNvSpPr txBox="1"/>
          <p:nvPr/>
        </p:nvSpPr>
        <p:spPr>
          <a:xfrm>
            <a:off x="4170900" y="6431975"/>
            <a:ext cx="70323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a:t>
            </a:r>
            <a:r>
              <a:rPr lang="en-US" sz="1200" b="1">
                <a:solidFill>
                  <a:srgbClr val="FFFFFF"/>
                </a:solidFill>
                <a:latin typeface="Calibri"/>
                <a:ea typeface="Calibri"/>
                <a:cs typeface="Calibri"/>
                <a:sym typeface="Calibri"/>
              </a:rPr>
              <a:t>7: Offshore Wind Power and Massachusetts's Transition to Renewable Energy</a:t>
            </a:r>
            <a:endParaRPr sz="1200" b="1" i="0" u="none" strike="noStrike" cap="non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itle &amp; Section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C1CADA0E019C418B12594A264DCDB3" ma:contentTypeVersion="14" ma:contentTypeDescription="Create a new document." ma:contentTypeScope="" ma:versionID="982956039f9f749d366e5f0198fa24a9">
  <xsd:schema xmlns:xsd="http://www.w3.org/2001/XMLSchema" xmlns:xs="http://www.w3.org/2001/XMLSchema" xmlns:p="http://schemas.microsoft.com/office/2006/metadata/properties" xmlns:ns2="9d08fa42-3293-4960-9eba-b4907ca33f3b" xmlns:ns3="ea4dc06b-4cba-4925-8846-bb8fd58a5dc8" targetNamespace="http://schemas.microsoft.com/office/2006/metadata/properties" ma:root="true" ma:fieldsID="766a51feb9f54d2595e4ebf5a6947d46" ns2:_="" ns3:_="">
    <xsd:import namespace="9d08fa42-3293-4960-9eba-b4907ca33f3b"/>
    <xsd:import namespace="ea4dc06b-4cba-4925-8846-bb8fd58a5dc8"/>
    <xsd:element name="properties">
      <xsd:complexType>
        <xsd:sequence>
          <xsd:element name="documentManagement">
            <xsd:complexType>
              <xsd:all>
                <xsd:element ref="ns2:Note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a42-3293-4960-9eba-b4907ca33f3b" elementFormDefault="qualified">
    <xsd:import namespace="http://schemas.microsoft.com/office/2006/documentManagement/types"/>
    <xsd:import namespace="http://schemas.microsoft.com/office/infopath/2007/PartnerControls"/>
    <xsd:element name="Notes" ma:index="8" nillable="true" ma:displayName="Notes" ma:format="Dropdown" ma:internalName="Note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dc06b-4cba-4925-8846-bb8fd58a5dc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8a82ed-2c5d-44c2-a927-9ddc486722b8}" ma:internalName="TaxCatchAll" ma:showField="CatchAllData" ma:web="ea4dc06b-4cba-4925-8846-bb8fd58a5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08fa42-3293-4960-9eba-b4907ca33f3b">
      <Terms xmlns="http://schemas.microsoft.com/office/infopath/2007/PartnerControls"/>
    </lcf76f155ced4ddcb4097134ff3c332f>
    <Notes xmlns="9d08fa42-3293-4960-9eba-b4907ca33f3b" xsi:nil="true"/>
    <TaxCatchAll xmlns="ea4dc06b-4cba-4925-8846-bb8fd58a5dc8" xsi:nil="true"/>
  </documentManagement>
</p:properties>
</file>

<file path=customXml/itemProps1.xml><?xml version="1.0" encoding="utf-8"?>
<ds:datastoreItem xmlns:ds="http://schemas.openxmlformats.org/officeDocument/2006/customXml" ds:itemID="{DBE22453-4011-45F9-86F1-2D9309FF1EBD}"/>
</file>

<file path=customXml/itemProps2.xml><?xml version="1.0" encoding="utf-8"?>
<ds:datastoreItem xmlns:ds="http://schemas.openxmlformats.org/officeDocument/2006/customXml" ds:itemID="{F544857B-5CA6-4EF3-AF2C-9321D295C73A}"/>
</file>

<file path=customXml/itemProps3.xml><?xml version="1.0" encoding="utf-8"?>
<ds:datastoreItem xmlns:ds="http://schemas.openxmlformats.org/officeDocument/2006/customXml" ds:itemID="{1459EC10-7170-4FEF-8818-98696AD8FD23}"/>
</file>

<file path=docProps/app.xml><?xml version="1.0" encoding="utf-8"?>
<Properties xmlns="http://schemas.openxmlformats.org/officeDocument/2006/extended-properties" xmlns:vt="http://schemas.openxmlformats.org/officeDocument/2006/docPropsVTypes">
  <TotalTime>10</TotalTime>
  <Words>2288</Words>
  <Application>Microsoft Macintosh PowerPoint</Application>
  <PresentationFormat>Widescreen</PresentationFormat>
  <Paragraphs>222</Paragraphs>
  <Slides>19</Slides>
  <Notes>19</Notes>
  <HiddenSlides>0</HiddenSlides>
  <MMClips>1</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19</vt:i4>
      </vt:variant>
    </vt:vector>
  </HeadingPairs>
  <TitlesOfParts>
    <vt:vector size="24" baseType="lpstr">
      <vt:lpstr>Arial</vt:lpstr>
      <vt:lpstr>Calibri</vt:lpstr>
      <vt:lpstr>Title &amp; Section Slides</vt:lpstr>
      <vt:lpstr>Content Slides</vt:lpstr>
      <vt:lpstr>Content Slides</vt:lpstr>
      <vt:lpstr>PowerPoint Presentation</vt:lpstr>
      <vt:lpstr>PowerPoint Presentation</vt:lpstr>
      <vt:lpstr>PowerPoint Presentation</vt:lpstr>
      <vt:lpstr>PowerPoint Presentation</vt:lpstr>
      <vt:lpstr>PowerPoint Presentation</vt:lpstr>
      <vt:lpstr>MA Climate Goals</vt:lpstr>
      <vt:lpstr>Climate Heroes</vt:lpstr>
      <vt:lpstr>Introduction to Offshore Wind Power</vt:lpstr>
      <vt:lpstr>Environmental Benefits</vt:lpstr>
      <vt:lpstr>Community Benefits</vt:lpstr>
      <vt:lpstr>Wind Testing Technology Center</vt:lpstr>
      <vt:lpstr>Climate Watch:Video</vt:lpstr>
      <vt:lpstr>PowerPoint Presentation</vt:lpstr>
      <vt:lpstr>MA Ports and  Wind Energy</vt:lpstr>
      <vt:lpstr>PowerPoint Presentation</vt:lpstr>
      <vt:lpstr>Activity Debrief</vt:lpstr>
      <vt:lpstr>PowerPoint Presentation</vt:lpstr>
      <vt:lpstr>Closing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lastModifiedBy>
  <cp:revision>3</cp:revision>
  <dcterms:created xsi:type="dcterms:W3CDTF">2024-10-08T14:33:35Z</dcterms:created>
  <dcterms:modified xsi:type="dcterms:W3CDTF">2024-12-06T22:03:52Z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0x010100C9C1CADA0E019C418B12594A264DCDB3</vt:lpwstr>
  </property>
  <property fmtid="{D5CDD505-2E9C-101B-9397-08002B2CF9AE}" pid="3" name="MediaServiceImageTags">
    <vt:lpwstr/>
  </property>
</Properties>
</file>